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0" r:id="rId4"/>
    <p:sldId id="261" r:id="rId5"/>
    <p:sldId id="264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65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0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16B51-7509-4F54-B2D2-5672239AC5F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DF7CC-AA9D-49B3-A5E5-DAF00238F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7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C5CD1-CBBC-43E2-B178-8672C841E66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05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3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6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2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6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0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7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3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6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23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8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D5A06-9B54-47E0-B25C-EC13479F942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24A8-A88E-4B81-9270-211A94AD4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2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ial Rounded MT Bold" pitchFamily="34" charset="0"/>
              </a:rPr>
              <a:t>Rotations </a:t>
            </a:r>
            <a:endParaRPr lang="en-US" sz="6000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 Section 8 Course 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8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800" dirty="0" smtClean="0"/>
              <a:t>L(-2, 5)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</a:t>
            </a:r>
            <a:r>
              <a:rPr lang="en-US" sz="5400" dirty="0" smtClean="0"/>
              <a:t>r</a:t>
            </a:r>
            <a:r>
              <a:rPr lang="en-US" sz="3600" dirty="0" smtClean="0"/>
              <a:t>90</a:t>
            </a:r>
            <a:r>
              <a:rPr lang="en-US" sz="3600" dirty="0" smtClean="0"/>
              <a:t>°</a:t>
            </a:r>
            <a:r>
              <a:rPr lang="en-US" sz="4800" dirty="0" smtClean="0"/>
              <a:t>(L) </a:t>
            </a:r>
            <a:r>
              <a:rPr lang="en-US" sz="4800" dirty="0" smtClean="0"/>
              <a:t>= 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2. </a:t>
            </a:r>
            <a:r>
              <a:rPr lang="en-US" sz="5400" dirty="0" smtClean="0"/>
              <a:t>r</a:t>
            </a:r>
            <a:r>
              <a:rPr lang="en-US" sz="3600" dirty="0" smtClean="0"/>
              <a:t>180</a:t>
            </a:r>
            <a:r>
              <a:rPr lang="en-US" sz="3600" dirty="0" smtClean="0"/>
              <a:t>°</a:t>
            </a:r>
            <a:r>
              <a:rPr lang="en-US" sz="4800" dirty="0" smtClean="0"/>
              <a:t>(L) </a:t>
            </a:r>
            <a:r>
              <a:rPr lang="en-US" sz="4800" dirty="0" smtClean="0"/>
              <a:t>=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3. </a:t>
            </a:r>
            <a:r>
              <a:rPr lang="en-US" sz="5400" dirty="0" smtClean="0"/>
              <a:t>r</a:t>
            </a:r>
            <a:r>
              <a:rPr lang="en-US" sz="3600" dirty="0" smtClean="0"/>
              <a:t>270</a:t>
            </a:r>
            <a:r>
              <a:rPr lang="en-US" sz="3600" dirty="0" smtClean="0"/>
              <a:t>°</a:t>
            </a:r>
            <a:r>
              <a:rPr lang="en-US" sz="4800" dirty="0" smtClean="0"/>
              <a:t>(L) </a:t>
            </a:r>
            <a:r>
              <a:rPr lang="en-US" sz="4800" dirty="0" smtClean="0"/>
              <a:t>=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539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800" dirty="0" smtClean="0"/>
              <a:t>M(-1, -3)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</a:t>
            </a:r>
            <a:r>
              <a:rPr lang="en-US" sz="5400" dirty="0" smtClean="0"/>
              <a:t>r</a:t>
            </a:r>
            <a:r>
              <a:rPr lang="en-US" sz="3600" dirty="0" smtClean="0"/>
              <a:t>90</a:t>
            </a:r>
            <a:r>
              <a:rPr lang="en-US" sz="3600" dirty="0" smtClean="0"/>
              <a:t>°</a:t>
            </a:r>
            <a:r>
              <a:rPr lang="en-US" sz="4800" dirty="0" smtClean="0"/>
              <a:t>(M) </a:t>
            </a:r>
            <a:r>
              <a:rPr lang="en-US" sz="4800" dirty="0" smtClean="0"/>
              <a:t>= 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2. </a:t>
            </a:r>
            <a:r>
              <a:rPr lang="en-US" sz="5400" dirty="0" smtClean="0"/>
              <a:t>r</a:t>
            </a:r>
            <a:r>
              <a:rPr lang="en-US" sz="3600" dirty="0" smtClean="0"/>
              <a:t>180</a:t>
            </a:r>
            <a:r>
              <a:rPr lang="en-US" sz="3600" dirty="0" smtClean="0"/>
              <a:t>°</a:t>
            </a:r>
            <a:r>
              <a:rPr lang="en-US" sz="4800" dirty="0" smtClean="0"/>
              <a:t>(M) </a:t>
            </a:r>
            <a:r>
              <a:rPr lang="en-US" sz="4800" dirty="0" smtClean="0"/>
              <a:t>=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3. </a:t>
            </a:r>
            <a:r>
              <a:rPr lang="en-US" sz="5400" dirty="0" smtClean="0"/>
              <a:t>r</a:t>
            </a:r>
            <a:r>
              <a:rPr lang="en-US" sz="3600" dirty="0" smtClean="0"/>
              <a:t>270</a:t>
            </a:r>
            <a:r>
              <a:rPr lang="en-US" sz="3600" dirty="0" smtClean="0"/>
              <a:t>°</a:t>
            </a:r>
            <a:r>
              <a:rPr lang="en-US" sz="4800" dirty="0" smtClean="0"/>
              <a:t>(M) </a:t>
            </a:r>
            <a:r>
              <a:rPr lang="en-US" sz="4800" dirty="0" smtClean="0"/>
              <a:t>=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539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ym typeface="Symbol"/>
              </a:rPr>
              <a:t>ABC </a:t>
            </a:r>
            <a:r>
              <a:rPr lang="en-US" sz="4400" dirty="0" smtClean="0">
                <a:sym typeface="Symbol"/>
              </a:rPr>
              <a:t>has vertices </a:t>
            </a:r>
            <a:r>
              <a:rPr lang="en-US" sz="4400" dirty="0" smtClean="0">
                <a:sym typeface="Symbol"/>
              </a:rPr>
              <a:t>A(-2, </a:t>
            </a:r>
            <a:r>
              <a:rPr lang="en-US" sz="4400" dirty="0">
                <a:sym typeface="Symbol"/>
              </a:rPr>
              <a:t>1</a:t>
            </a:r>
            <a:r>
              <a:rPr lang="en-US" sz="4400" dirty="0" smtClean="0">
                <a:sym typeface="Symbol"/>
              </a:rPr>
              <a:t>), B(-2, -2) </a:t>
            </a:r>
            <a:r>
              <a:rPr lang="en-US" sz="4400" dirty="0" smtClean="0">
                <a:sym typeface="Symbol"/>
              </a:rPr>
              <a:t>and </a:t>
            </a:r>
            <a:r>
              <a:rPr lang="en-US" sz="4400" dirty="0" smtClean="0">
                <a:sym typeface="Symbol"/>
              </a:rPr>
              <a:t>C(0, 0). </a:t>
            </a:r>
            <a:endParaRPr lang="en-US" sz="4400" dirty="0" smtClean="0">
              <a:sym typeface="Symbol"/>
            </a:endParaRPr>
          </a:p>
          <a:p>
            <a:pPr>
              <a:buNone/>
            </a:pPr>
            <a:endParaRPr lang="en-US" sz="4400" dirty="0">
              <a:sym typeface="Symbol"/>
            </a:endParaRPr>
          </a:p>
          <a:p>
            <a:pPr>
              <a:buNone/>
            </a:pPr>
            <a:r>
              <a:rPr lang="en-US" sz="5400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270</a:t>
            </a:r>
            <a:r>
              <a:rPr lang="en-US" dirty="0" smtClean="0">
                <a:sym typeface="Symbol"/>
              </a:rPr>
              <a:t>°</a:t>
            </a:r>
            <a:r>
              <a:rPr lang="en-US" sz="4400" dirty="0" smtClean="0">
                <a:sym typeface="Symbol"/>
              </a:rPr>
              <a:t>(ABC)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90104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3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Rotational Symmetry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figure has </a:t>
            </a:r>
            <a:r>
              <a:rPr lang="en-US" sz="3600" b="1" dirty="0" smtClean="0"/>
              <a:t>rotational symmetry </a:t>
            </a:r>
            <a:r>
              <a:rPr lang="en-US" dirty="0" smtClean="0"/>
              <a:t>if you can rotated (turn) 180° or less and it exactly matches up with the original figure.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Example: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2362200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32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9296400" cy="1401762"/>
          </a:xfrm>
        </p:spPr>
        <p:txBody>
          <a:bodyPr>
            <a:noAutofit/>
          </a:bodyPr>
          <a:lstStyle/>
          <a:p>
            <a:r>
              <a:rPr lang="en-US" sz="3400" b="1" dirty="0">
                <a:latin typeface="Arial Rounded MT Bold" panose="020F0704030504030204" pitchFamily="34" charset="0"/>
              </a:rPr>
              <a:t>Does the figure have rotational symmetry, reflectional symmetry or both. </a:t>
            </a:r>
            <a:r>
              <a:rPr lang="en-US" sz="3400" dirty="0"/>
              <a:t/>
            </a:r>
            <a:br>
              <a:rPr lang="en-US" sz="3400" dirty="0"/>
            </a:b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					2.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					4.  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524000"/>
            <a:ext cx="2239010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83055"/>
            <a:ext cx="2181225" cy="1655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197" y="4176441"/>
            <a:ext cx="2238375" cy="1560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51404"/>
            <a:ext cx="2238375" cy="1567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9400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Transformations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example: earth rotates on its axis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631024"/>
              </p:ext>
            </p:extLst>
          </p:nvPr>
        </p:nvGraphicFramePr>
        <p:xfrm>
          <a:off x="609600" y="1600200"/>
          <a:ext cx="8077200" cy="296765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33600"/>
                <a:gridCol w="1905000"/>
                <a:gridCol w="2019300"/>
                <a:gridCol w="2019300"/>
              </a:tblGrid>
              <a:tr h="613741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Notation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Example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</a:tr>
              <a:tr h="757859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Translation </a:t>
                      </a:r>
                      <a:endParaRPr lang="en-US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Slide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T</a:t>
                      </a:r>
                      <a:r>
                        <a:rPr lang="en-US" sz="2400" dirty="0" smtClean="0"/>
                        <a:t>&lt;a,</a:t>
                      </a:r>
                      <a:r>
                        <a:rPr lang="en-US" sz="2400" baseline="0" dirty="0" smtClean="0"/>
                        <a:t> b&gt;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T</a:t>
                      </a:r>
                      <a:r>
                        <a:rPr lang="en-US" sz="2400" dirty="0" smtClean="0"/>
                        <a:t>&lt;-1, 2&gt; </a:t>
                      </a:r>
                      <a:endParaRPr lang="en-US" sz="32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Reflection</a:t>
                      </a:r>
                      <a:r>
                        <a:rPr lang="en-US" sz="3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Flip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R</a:t>
                      </a:r>
                      <a:r>
                        <a:rPr lang="en-US" sz="2400" dirty="0" err="1" smtClean="0"/>
                        <a:t>line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R</a:t>
                      </a:r>
                      <a:r>
                        <a:rPr lang="en-US" sz="2400" dirty="0" smtClean="0"/>
                        <a:t>y-axis </a:t>
                      </a:r>
                      <a:endParaRPr lang="en-US" sz="2400" dirty="0"/>
                    </a:p>
                  </a:txBody>
                  <a:tcPr/>
                </a:tc>
              </a:tr>
              <a:tr h="834059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bg1"/>
                          </a:solidFill>
                        </a:rPr>
                        <a:t>Rotation</a:t>
                      </a:r>
                      <a:r>
                        <a:rPr lang="en-US" sz="32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Turn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r</a:t>
                      </a:r>
                      <a:r>
                        <a:rPr lang="en-US" sz="2400" dirty="0" err="1" smtClean="0"/>
                        <a:t>x</a:t>
                      </a:r>
                      <a:r>
                        <a:rPr lang="en-US" sz="2400" dirty="0" smtClean="0"/>
                        <a:t>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r</a:t>
                      </a:r>
                      <a:r>
                        <a:rPr lang="en-US" sz="2400" dirty="0" smtClean="0"/>
                        <a:t>90°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1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Rotation about a point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5562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A </a:t>
            </a:r>
            <a:r>
              <a:rPr lang="en-US" sz="4000" dirty="0" smtClean="0">
                <a:solidFill>
                  <a:schemeClr val="accent4"/>
                </a:solidFill>
                <a:latin typeface="Arial Rounded MT Bold" pitchFamily="34" charset="0"/>
              </a:rPr>
              <a:t>rotation</a:t>
            </a:r>
            <a:r>
              <a:rPr lang="en-US" sz="4000" dirty="0" smtClean="0"/>
              <a:t> – is a turn </a:t>
            </a:r>
          </a:p>
          <a:p>
            <a:pPr lvl="1">
              <a:buFont typeface="Courier New" pitchFamily="49" charset="0"/>
              <a:buChar char="o"/>
            </a:pPr>
            <a:r>
              <a:rPr lang="en-US" sz="3200" dirty="0" smtClean="0"/>
              <a:t>The number of degrees an image is rotated is called the angle of rotation. </a:t>
            </a:r>
            <a:endParaRPr lang="en-US" sz="3200" dirty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 algn="ctr">
              <a:buNone/>
            </a:pPr>
            <a:r>
              <a:rPr lang="en-US" dirty="0"/>
              <a:t>	</a:t>
            </a:r>
            <a:r>
              <a:rPr lang="en-US" dirty="0" smtClean="0"/>
              <a:t>written as </a:t>
            </a:r>
            <a:r>
              <a:rPr lang="en-US" sz="4400" dirty="0" err="1" smtClean="0"/>
              <a:t>r</a:t>
            </a:r>
            <a:r>
              <a:rPr lang="en-US" sz="2800" dirty="0" err="1" smtClean="0"/>
              <a:t>x</a:t>
            </a:r>
            <a:r>
              <a:rPr lang="en-US" sz="2800" dirty="0" smtClean="0"/>
              <a:t>°</a:t>
            </a:r>
            <a:r>
              <a:rPr lang="en-US" sz="4400" dirty="0" smtClean="0"/>
              <a:t>(P) = P’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1371600"/>
            <a:ext cx="175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800" dirty="0" smtClean="0">
                <a:solidFill>
                  <a:srgbClr val="7030A0"/>
                </a:solidFill>
              </a:rPr>
              <a:t>π</a:t>
            </a:r>
            <a:endParaRPr lang="en-US" sz="13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7159704" y="3425905"/>
            <a:ext cx="175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800" dirty="0" smtClean="0"/>
              <a:t>π</a:t>
            </a:r>
            <a:endParaRPr lang="en-US" sz="13800" dirty="0"/>
          </a:p>
        </p:txBody>
      </p:sp>
      <p:sp>
        <p:nvSpPr>
          <p:cNvPr id="7" name="Oval 6"/>
          <p:cNvSpPr/>
          <p:nvPr/>
        </p:nvSpPr>
        <p:spPr>
          <a:xfrm>
            <a:off x="6477000" y="3962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7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</a:rPr>
              <a:t>Rotation in the Coordinate Plane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When a figure is rotated 90°, 180° or 270° you can use the following rules. </a:t>
            </a:r>
            <a:endParaRPr lang="en-US" dirty="0"/>
          </a:p>
          <a:p>
            <a:pPr algn="ctr">
              <a:buNone/>
            </a:pPr>
            <a:r>
              <a:rPr lang="en-US" sz="4800" dirty="0" smtClean="0"/>
              <a:t>r</a:t>
            </a:r>
            <a:r>
              <a:rPr lang="en-US" sz="2800" dirty="0" smtClean="0"/>
              <a:t>90°</a:t>
            </a:r>
            <a:r>
              <a:rPr lang="en-US" sz="4000" dirty="0" smtClean="0"/>
              <a:t>(</a:t>
            </a:r>
            <a:r>
              <a:rPr lang="en-US" sz="4000" dirty="0" err="1" smtClean="0"/>
              <a:t>x,y</a:t>
            </a:r>
            <a:r>
              <a:rPr lang="en-US" sz="4000" dirty="0" smtClean="0"/>
              <a:t>) =(-y, x) </a:t>
            </a:r>
          </a:p>
          <a:p>
            <a:pPr algn="ctr">
              <a:buNone/>
            </a:pPr>
            <a:r>
              <a:rPr lang="en-US" sz="4800" dirty="0" smtClean="0"/>
              <a:t>r</a:t>
            </a:r>
            <a:r>
              <a:rPr lang="en-US" sz="2800" dirty="0" smtClean="0"/>
              <a:t>180°</a:t>
            </a:r>
            <a:r>
              <a:rPr lang="en-US" sz="4000" dirty="0" smtClean="0"/>
              <a:t>(</a:t>
            </a:r>
            <a:r>
              <a:rPr lang="en-US" sz="4000" dirty="0" err="1" smtClean="0"/>
              <a:t>x,y</a:t>
            </a:r>
            <a:r>
              <a:rPr lang="en-US" sz="4000" dirty="0" smtClean="0"/>
              <a:t>) =(-x, -y)</a:t>
            </a:r>
          </a:p>
          <a:p>
            <a:pPr algn="ctr">
              <a:buNone/>
            </a:pPr>
            <a:r>
              <a:rPr lang="en-US" sz="4800" dirty="0" smtClean="0"/>
              <a:t>r</a:t>
            </a:r>
            <a:r>
              <a:rPr lang="en-US" sz="2800" dirty="0" smtClean="0"/>
              <a:t>270°</a:t>
            </a:r>
            <a:r>
              <a:rPr lang="en-US" sz="4000" dirty="0" smtClean="0"/>
              <a:t>(</a:t>
            </a:r>
            <a:r>
              <a:rPr lang="en-US" sz="4000" dirty="0" err="1" smtClean="0"/>
              <a:t>x,y</a:t>
            </a:r>
            <a:r>
              <a:rPr lang="en-US" sz="4000" dirty="0" smtClean="0"/>
              <a:t>) =(y, -x)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3462337" cy="274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741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800" dirty="0"/>
              <a:t>P</a:t>
            </a:r>
            <a:r>
              <a:rPr lang="en-US" sz="5800" dirty="0" smtClean="0"/>
              <a:t>(-2, 3)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</a:t>
            </a:r>
            <a:r>
              <a:rPr lang="en-US" sz="5400" dirty="0" smtClean="0"/>
              <a:t>r</a:t>
            </a:r>
            <a:r>
              <a:rPr lang="en-US" sz="3600" dirty="0" smtClean="0"/>
              <a:t>90°</a:t>
            </a:r>
            <a:r>
              <a:rPr lang="en-US" sz="4800" dirty="0" smtClean="0"/>
              <a:t>(P) = 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2. </a:t>
            </a:r>
            <a:r>
              <a:rPr lang="en-US" sz="5400" dirty="0" smtClean="0"/>
              <a:t>r</a:t>
            </a:r>
            <a:r>
              <a:rPr lang="en-US" sz="3600" dirty="0" smtClean="0"/>
              <a:t>180°</a:t>
            </a:r>
            <a:r>
              <a:rPr lang="en-US" sz="4800" dirty="0" smtClean="0"/>
              <a:t>(P) =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3. </a:t>
            </a:r>
            <a:r>
              <a:rPr lang="en-US" sz="5400" dirty="0" smtClean="0"/>
              <a:t>r</a:t>
            </a:r>
            <a:r>
              <a:rPr lang="en-US" sz="3600" dirty="0" smtClean="0"/>
              <a:t>270°</a:t>
            </a:r>
            <a:r>
              <a:rPr lang="en-US" sz="4800" dirty="0" smtClean="0"/>
              <a:t>(P) =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5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800" dirty="0" smtClean="0"/>
              <a:t>A(1, -2)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</a:t>
            </a:r>
            <a:r>
              <a:rPr lang="en-US" sz="5400" dirty="0" smtClean="0"/>
              <a:t>r</a:t>
            </a:r>
            <a:r>
              <a:rPr lang="en-US" sz="3600" dirty="0" smtClean="0"/>
              <a:t>90°</a:t>
            </a:r>
            <a:r>
              <a:rPr lang="en-US" sz="4800" dirty="0" smtClean="0"/>
              <a:t>(A) = 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2. </a:t>
            </a:r>
            <a:r>
              <a:rPr lang="en-US" sz="5400" dirty="0" smtClean="0"/>
              <a:t>r</a:t>
            </a:r>
            <a:r>
              <a:rPr lang="en-US" sz="3600" dirty="0" smtClean="0"/>
              <a:t>180°</a:t>
            </a:r>
            <a:r>
              <a:rPr lang="en-US" sz="4800" dirty="0" smtClean="0"/>
              <a:t>(A) =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3. </a:t>
            </a:r>
            <a:r>
              <a:rPr lang="en-US" sz="5400" dirty="0" smtClean="0"/>
              <a:t>r</a:t>
            </a:r>
            <a:r>
              <a:rPr lang="en-US" sz="3600" dirty="0" smtClean="0"/>
              <a:t>270°</a:t>
            </a:r>
            <a:r>
              <a:rPr lang="en-US" sz="4800" dirty="0" smtClean="0"/>
              <a:t>(A) =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60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800" dirty="0" smtClean="0"/>
              <a:t>B(4, 1)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1. </a:t>
            </a:r>
            <a:r>
              <a:rPr lang="en-US" sz="5400" dirty="0" smtClean="0"/>
              <a:t>r</a:t>
            </a:r>
            <a:r>
              <a:rPr lang="en-US" sz="3600" dirty="0" smtClean="0"/>
              <a:t>90°</a:t>
            </a:r>
            <a:r>
              <a:rPr lang="en-US" sz="4800" dirty="0" smtClean="0"/>
              <a:t>(A) = 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2. </a:t>
            </a:r>
            <a:r>
              <a:rPr lang="en-US" sz="5400" dirty="0" smtClean="0"/>
              <a:t>r</a:t>
            </a:r>
            <a:r>
              <a:rPr lang="en-US" sz="3600" dirty="0" smtClean="0"/>
              <a:t>180°</a:t>
            </a:r>
            <a:r>
              <a:rPr lang="en-US" sz="4800" dirty="0" smtClean="0"/>
              <a:t>(A) =</a:t>
            </a:r>
            <a:br>
              <a:rPr lang="en-US" sz="4800" dirty="0" smtClean="0"/>
            </a:b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3. </a:t>
            </a:r>
            <a:r>
              <a:rPr lang="en-US" sz="5400" dirty="0" smtClean="0"/>
              <a:t>r</a:t>
            </a:r>
            <a:r>
              <a:rPr lang="en-US" sz="3600" dirty="0" smtClean="0"/>
              <a:t>270°</a:t>
            </a:r>
            <a:r>
              <a:rPr lang="en-US" sz="4800" dirty="0" smtClean="0"/>
              <a:t>(A) =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09800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99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ym typeface="Symbol"/>
              </a:rPr>
              <a:t>ABC has vertices A(1, 1), B(1, 6) and C(4, 1). </a:t>
            </a:r>
          </a:p>
          <a:p>
            <a:pPr>
              <a:buNone/>
            </a:pPr>
            <a:endParaRPr lang="en-US" sz="4400" dirty="0">
              <a:sym typeface="Symbol"/>
            </a:endParaRPr>
          </a:p>
          <a:p>
            <a:pPr>
              <a:buNone/>
            </a:pPr>
            <a:r>
              <a:rPr lang="en-US" sz="5400" dirty="0" smtClean="0">
                <a:sym typeface="Symbol"/>
              </a:rPr>
              <a:t> r</a:t>
            </a:r>
            <a:r>
              <a:rPr lang="en-US" dirty="0" smtClean="0">
                <a:sym typeface="Symbol"/>
              </a:rPr>
              <a:t>180°</a:t>
            </a:r>
            <a:r>
              <a:rPr lang="en-US" sz="4400" dirty="0" smtClean="0">
                <a:sym typeface="Symbol"/>
              </a:rPr>
              <a:t>(ABC)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90104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31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Example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ym typeface="Symbol"/>
              </a:rPr>
              <a:t>LMN has vertices L(0, </a:t>
            </a:r>
            <a:r>
              <a:rPr lang="en-US" sz="4400" dirty="0">
                <a:sym typeface="Symbol"/>
              </a:rPr>
              <a:t>0</a:t>
            </a:r>
            <a:r>
              <a:rPr lang="en-US" sz="4400" dirty="0" smtClean="0">
                <a:sym typeface="Symbol"/>
              </a:rPr>
              <a:t>), M(3, -5) and N(-2, -2). </a:t>
            </a:r>
          </a:p>
          <a:p>
            <a:pPr>
              <a:buNone/>
            </a:pPr>
            <a:endParaRPr lang="en-US" sz="4400" dirty="0">
              <a:sym typeface="Symbol"/>
            </a:endParaRPr>
          </a:p>
          <a:p>
            <a:pPr>
              <a:buNone/>
            </a:pPr>
            <a:r>
              <a:rPr lang="en-US" sz="5400" dirty="0" smtClean="0">
                <a:sym typeface="Symbol"/>
              </a:rPr>
              <a:t>r</a:t>
            </a:r>
            <a:r>
              <a:rPr lang="en-US" dirty="0" smtClean="0">
                <a:sym typeface="Symbol"/>
              </a:rPr>
              <a:t>90°</a:t>
            </a:r>
            <a:r>
              <a:rPr lang="en-US" sz="4400" dirty="0" smtClean="0">
                <a:sym typeface="Symbol"/>
              </a:rPr>
              <a:t>(LMN)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4800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90104"/>
            <a:ext cx="441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35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270</Words>
  <Application>Microsoft Office PowerPoint</Application>
  <PresentationFormat>On-screen Show (4:3)</PresentationFormat>
  <Paragraphs>87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Rotations </vt:lpstr>
      <vt:lpstr>Transformations </vt:lpstr>
      <vt:lpstr>Rotation about a point </vt:lpstr>
      <vt:lpstr>Rotation in the Coordinate Plane </vt:lpstr>
      <vt:lpstr>Example </vt:lpstr>
      <vt:lpstr>Example </vt:lpstr>
      <vt:lpstr>Example </vt:lpstr>
      <vt:lpstr>Example </vt:lpstr>
      <vt:lpstr>Example </vt:lpstr>
      <vt:lpstr>Example </vt:lpstr>
      <vt:lpstr>Example </vt:lpstr>
      <vt:lpstr>Example </vt:lpstr>
      <vt:lpstr>Rotational Symmetry </vt:lpstr>
      <vt:lpstr>Does the figure have rotational symmetry, reflectional symmetry or both.  </vt:lpstr>
    </vt:vector>
  </TitlesOfParts>
  <Company>Pennsbury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Rotations </dc:title>
  <dc:creator>Teacher</dc:creator>
  <cp:lastModifiedBy>Teacher</cp:lastModifiedBy>
  <cp:revision>4</cp:revision>
  <dcterms:created xsi:type="dcterms:W3CDTF">2014-05-23T12:36:08Z</dcterms:created>
  <dcterms:modified xsi:type="dcterms:W3CDTF">2014-05-28T12:46:47Z</dcterms:modified>
</cp:coreProperties>
</file>