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0" r:id="rId4"/>
    <p:sldId id="259" r:id="rId5"/>
    <p:sldId id="261" r:id="rId6"/>
    <p:sldId id="262" r:id="rId7"/>
    <p:sldId id="264" r:id="rId8"/>
    <p:sldId id="263" r:id="rId9"/>
    <p:sldId id="266" r:id="rId10"/>
    <p:sldId id="267" r:id="rId11"/>
    <p:sldId id="269" r:id="rId12"/>
    <p:sldId id="270" r:id="rId13"/>
    <p:sldId id="273" r:id="rId14"/>
    <p:sldId id="272" r:id="rId15"/>
    <p:sldId id="274" r:id="rId16"/>
    <p:sldId id="275" r:id="rId17"/>
    <p:sldId id="271" r:id="rId18"/>
    <p:sldId id="25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CB21C-B04A-4CA3-9021-D2DF1552479E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FC55A-B95B-4DC1-9A14-ABFF99B264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9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C349D-BD2A-4E45-A32C-11B23BAD93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58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C349D-BD2A-4E45-A32C-11B23BAD9331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40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02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30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25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41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73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87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41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6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70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8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7514B-1E9D-4F4A-8BC3-AB2AE361F518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C552D-D4CF-42EB-8E77-283ADEE89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9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Translations 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 Section 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14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Arial Rounded MT Bold" pitchFamily="34" charset="0"/>
              </a:rPr>
              <a:t>Finding an Image 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T </a:t>
            </a:r>
            <a:r>
              <a:rPr lang="en-US" sz="4000" dirty="0" smtClean="0"/>
              <a:t>&lt;-1, -2&gt; </a:t>
            </a:r>
            <a:r>
              <a:rPr lang="en-US" sz="4800" dirty="0" smtClean="0"/>
              <a:t>of </a:t>
            </a:r>
            <a:r>
              <a:rPr lang="el-GR" sz="4800" dirty="0" smtClean="0"/>
              <a:t>Δ</a:t>
            </a:r>
            <a:r>
              <a:rPr lang="en-US" sz="4800" dirty="0" smtClean="0"/>
              <a:t>ABC</a:t>
            </a:r>
            <a:endParaRPr lang="en-US" sz="4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19400"/>
            <a:ext cx="3352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32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Arial Rounded MT Bold" pitchFamily="34" charset="0"/>
              </a:rPr>
              <a:t>Finding an Image 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T </a:t>
            </a:r>
            <a:r>
              <a:rPr lang="en-US" sz="4000" dirty="0" smtClean="0"/>
              <a:t>&lt;3, 1&gt; </a:t>
            </a:r>
            <a:r>
              <a:rPr lang="en-US" sz="4800" dirty="0" smtClean="0"/>
              <a:t>of </a:t>
            </a:r>
            <a:r>
              <a:rPr lang="el-GR" sz="4800" dirty="0" smtClean="0"/>
              <a:t>Δ</a:t>
            </a:r>
            <a:r>
              <a:rPr lang="en-US" sz="4800" dirty="0" smtClean="0"/>
              <a:t>LMN</a:t>
            </a:r>
            <a:endParaRPr lang="en-US" sz="4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0"/>
            <a:ext cx="521753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568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Arial Rounded MT Bold" pitchFamily="34" charset="0"/>
              </a:rPr>
              <a:t>Finding an Image </a:t>
            </a:r>
            <a:endParaRPr lang="en-US" sz="5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46" y="2620963"/>
            <a:ext cx="4697543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4800" dirty="0" smtClean="0"/>
              <a:t>T</a:t>
            </a:r>
            <a:r>
              <a:rPr lang="en-US" sz="4000" dirty="0" smtClean="0"/>
              <a:t>&lt;3, 1&gt; of </a:t>
            </a:r>
            <a:r>
              <a:rPr lang="en-US" sz="4800" dirty="0" smtClean="0"/>
              <a:t>ABCD 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2606756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261720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75279" y="545345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29396" y="4317783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7454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latin typeface="Arial Rounded MT Bold" panose="020F0704030504030204" pitchFamily="34" charset="0"/>
              </a:rPr>
              <a:t>Writing a Rule for the Translation</a:t>
            </a:r>
            <a:endParaRPr lang="en-US" sz="4800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300" dirty="0" smtClean="0"/>
              <a:t>First, decide how many spaces you move </a:t>
            </a:r>
            <a:r>
              <a:rPr lang="en-US" sz="4300" b="1" dirty="0" smtClean="0">
                <a:solidFill>
                  <a:srgbClr val="7030A0"/>
                </a:solidFill>
              </a:rPr>
              <a:t>left or right</a:t>
            </a:r>
            <a:r>
              <a:rPr lang="en-US" sz="4300" dirty="0" smtClean="0"/>
              <a:t>. </a:t>
            </a:r>
          </a:p>
          <a:p>
            <a:pPr marL="0" indent="0">
              <a:buNone/>
            </a:pPr>
            <a:endParaRPr lang="en-US" sz="4300" dirty="0"/>
          </a:p>
          <a:p>
            <a:pPr marL="0" indent="0">
              <a:buNone/>
            </a:pPr>
            <a:r>
              <a:rPr lang="en-US" sz="4300" dirty="0" smtClean="0"/>
              <a:t>Then, decide how many spaces you move </a:t>
            </a:r>
            <a:r>
              <a:rPr lang="en-US" sz="4300" b="1" dirty="0" smtClean="0">
                <a:solidFill>
                  <a:srgbClr val="0070C0"/>
                </a:solidFill>
              </a:rPr>
              <a:t>up or down</a:t>
            </a:r>
            <a:r>
              <a:rPr lang="en-US" sz="4300" dirty="0" smtClean="0"/>
              <a:t>. </a:t>
            </a:r>
          </a:p>
          <a:p>
            <a:pPr marL="0" indent="0">
              <a:buNone/>
            </a:pPr>
            <a:endParaRPr lang="en-US" sz="4300" dirty="0"/>
          </a:p>
          <a:p>
            <a:pPr marL="0" indent="0">
              <a:buNone/>
            </a:pPr>
            <a:r>
              <a:rPr lang="en-US" sz="4300" dirty="0" smtClean="0"/>
              <a:t>	       &lt;</a:t>
            </a:r>
            <a:r>
              <a:rPr lang="en-US" sz="4300" b="1" dirty="0" smtClean="0">
                <a:solidFill>
                  <a:srgbClr val="7030A0"/>
                </a:solidFill>
              </a:rPr>
              <a:t>right/left</a:t>
            </a:r>
            <a:r>
              <a:rPr lang="en-US" sz="4300" dirty="0" smtClean="0"/>
              <a:t> , </a:t>
            </a:r>
            <a:r>
              <a:rPr lang="en-US" sz="4300" b="1" dirty="0" smtClean="0">
                <a:solidFill>
                  <a:srgbClr val="0070C0"/>
                </a:solidFill>
              </a:rPr>
              <a:t>up/down</a:t>
            </a:r>
            <a:r>
              <a:rPr lang="en-US" sz="4300" dirty="0" smtClean="0"/>
              <a:t>&gt; </a:t>
            </a:r>
            <a:endParaRPr lang="en-US" sz="4300" dirty="0"/>
          </a:p>
        </p:txBody>
      </p:sp>
    </p:spTree>
    <p:extLst>
      <p:ext uri="{BB962C8B-B14F-4D97-AF65-F5344CB8AC3E}">
        <p14:creationId xmlns:p14="http://schemas.microsoft.com/office/powerpoint/2010/main" val="335474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Writing a Rule for the Translation </a:t>
            </a:r>
            <a:endParaRPr lang="en-US" dirty="0">
              <a:latin typeface="Arial Rounded MT Bold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1600200"/>
            <a:ext cx="4649869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29000" y="16764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4495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4495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2191274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A’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57400" y="513041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B’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513041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C’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389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Writing a Rule for the Translation </a:t>
            </a:r>
            <a:endParaRPr lang="en-US" dirty="0">
              <a:latin typeface="Arial Rounded MT Bold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4836459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71800" y="2362198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2362197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44651" y="3886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29200" y="3886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95400" y="3695022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A’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324100" y="3630628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B’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5257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C’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62300" y="5257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D’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366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Writing a Rule for the Translation 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57400"/>
            <a:ext cx="3733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6400" y="3695022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A’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19600" y="4373493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</a:t>
            </a:r>
            <a:r>
              <a:rPr lang="en-US" sz="3200" b="1" dirty="0" smtClean="0"/>
              <a:t>’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5146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3110247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62715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Write a rule to get someone from The History Museum to the Cable Car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447602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56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hevron 6"/>
          <p:cNvSpPr/>
          <p:nvPr/>
        </p:nvSpPr>
        <p:spPr>
          <a:xfrm>
            <a:off x="914400" y="905814"/>
            <a:ext cx="1066800" cy="914400"/>
          </a:xfrm>
          <a:prstGeom prst="chevron">
            <a:avLst/>
          </a:prstGeom>
          <a:solidFill>
            <a:schemeClr val="accent4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 rot="16200000">
            <a:off x="838200" y="4038600"/>
            <a:ext cx="1066800" cy="914400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410200" y="1295400"/>
            <a:ext cx="1066800" cy="914400"/>
          </a:xfrm>
          <a:prstGeom prst="chevron">
            <a:avLst/>
          </a:prstGeom>
          <a:solidFill>
            <a:schemeClr val="accent4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858000" y="839273"/>
            <a:ext cx="0" cy="2004811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 flipH="1">
            <a:off x="7239000" y="1296473"/>
            <a:ext cx="1066800" cy="914400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2582214" y="5156379"/>
            <a:ext cx="1066800" cy="914400"/>
          </a:xfrm>
          <a:prstGeom prst="chevron">
            <a:avLst/>
          </a:prstGeom>
          <a:solidFill>
            <a:schemeClr val="accent4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295400" y="57150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hevron 17"/>
          <p:cNvSpPr/>
          <p:nvPr/>
        </p:nvSpPr>
        <p:spPr>
          <a:xfrm>
            <a:off x="2667000" y="1929684"/>
            <a:ext cx="1066800" cy="914400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5410200" y="4241979"/>
            <a:ext cx="1066800" cy="914400"/>
          </a:xfrm>
          <a:prstGeom prst="chevron">
            <a:avLst/>
          </a:prstGeom>
          <a:solidFill>
            <a:schemeClr val="accent4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6858000" y="5029200"/>
            <a:ext cx="762000" cy="685800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8305800" y="57150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295400" y="155067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Translation 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38611" y="155067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  Reflection 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00200" y="34290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Rotation  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67400" y="34391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   Dilation  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994893" y="1929684"/>
            <a:ext cx="1587321" cy="81351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78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824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Arial Rounded MT Bold" panose="020F0704030504030204" pitchFamily="34" charset="0"/>
              </a:rPr>
              <a:t>Transformations 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2954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Transformation</a:t>
            </a:r>
            <a:r>
              <a:rPr lang="en-US" sz="3600" dirty="0" smtClean="0"/>
              <a:t>- is a change in a figures position, shape or size. 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895600"/>
            <a:ext cx="5600700" cy="412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99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Pre-images and Images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The original image is the </a:t>
            </a:r>
            <a:r>
              <a:rPr lang="en-US" sz="3600" b="1" u="sng" dirty="0" smtClean="0">
                <a:solidFill>
                  <a:srgbClr val="CC0066"/>
                </a:solidFill>
              </a:rPr>
              <a:t>pre-image </a:t>
            </a:r>
            <a:r>
              <a:rPr lang="en-US" sz="3600" dirty="0" smtClean="0"/>
              <a:t>.</a:t>
            </a:r>
          </a:p>
          <a:p>
            <a:pPr>
              <a:buNone/>
            </a:pPr>
            <a:r>
              <a:rPr lang="en-US" sz="3600" dirty="0"/>
              <a:t>	</a:t>
            </a:r>
            <a:r>
              <a:rPr lang="en-US" sz="3600" dirty="0" smtClean="0"/>
              <a:t>	* notated as point P or P  </a:t>
            </a:r>
            <a:endParaRPr lang="en-US" sz="3600" dirty="0"/>
          </a:p>
          <a:p>
            <a:pPr>
              <a:buNone/>
            </a:pPr>
            <a:r>
              <a:rPr lang="en-US" sz="3600" dirty="0" smtClean="0"/>
              <a:t>The resulting figure after you flip, turn or slide is the </a:t>
            </a:r>
            <a:r>
              <a:rPr lang="en-US" sz="3600" b="1" u="sng" dirty="0" smtClean="0">
                <a:solidFill>
                  <a:srgbClr val="7030A0"/>
                </a:solidFill>
              </a:rPr>
              <a:t>image</a:t>
            </a:r>
            <a:r>
              <a:rPr lang="en-US" sz="3600" dirty="0" smtClean="0"/>
              <a:t>. </a:t>
            </a:r>
          </a:p>
          <a:p>
            <a:pPr>
              <a:buNone/>
            </a:pPr>
            <a:r>
              <a:rPr lang="en-US" sz="3600" dirty="0"/>
              <a:t>	</a:t>
            </a:r>
            <a:r>
              <a:rPr lang="en-US" sz="3600" dirty="0" smtClean="0"/>
              <a:t>	* notated as P’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719547"/>
            <a:ext cx="3154251" cy="2144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52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rial Rounded MT Bold" panose="020F0704030504030204" pitchFamily="34" charset="0"/>
              </a:rPr>
              <a:t>Translation</a:t>
            </a:r>
            <a:endParaRPr lang="en-US" sz="4800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A </a:t>
            </a:r>
            <a:r>
              <a:rPr lang="en-US" sz="3600" dirty="0" smtClean="0">
                <a:latin typeface="Arial Rounded MT Bold" pitchFamily="34" charset="0"/>
              </a:rPr>
              <a:t>translation</a:t>
            </a:r>
            <a:r>
              <a:rPr lang="en-US" sz="3600" dirty="0" smtClean="0"/>
              <a:t>- is a slide </a:t>
            </a:r>
          </a:p>
          <a:p>
            <a:pPr>
              <a:buNone/>
            </a:pPr>
            <a:r>
              <a:rPr lang="en-US" sz="3600" dirty="0" smtClean="0"/>
              <a:t>		* Same distance in the same direction.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>
            <a:off x="1924050" y="3562350"/>
            <a:ext cx="1600200" cy="1181100"/>
          </a:xfrm>
          <a:prstGeom prst="triangle">
            <a:avLst>
              <a:gd name="adj" fmla="val 74789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1924050" y="3562350"/>
            <a:ext cx="1600200" cy="1181100"/>
          </a:xfrm>
          <a:prstGeom prst="triangle">
            <a:avLst>
              <a:gd name="adj" fmla="val 74789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rot="5400000">
            <a:off x="1924050" y="3562350"/>
            <a:ext cx="1600200" cy="1181100"/>
          </a:xfrm>
          <a:prstGeom prst="triangle">
            <a:avLst>
              <a:gd name="adj" fmla="val 74789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724150" y="4953000"/>
            <a:ext cx="2000250" cy="685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37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62535E-6 L 0.32708 0.160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54" y="80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Vectors 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638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To describe the translation we use a vector.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4000" dirty="0" smtClean="0"/>
              <a:t>&lt; x units, y units&gt;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X- shows us how it moves left(-) or right(+) </a:t>
            </a:r>
          </a:p>
          <a:p>
            <a:pPr>
              <a:buNone/>
            </a:pPr>
            <a:r>
              <a:rPr lang="en-US" dirty="0" smtClean="0"/>
              <a:t>Y- shows us how it moves up(+) or down(-)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Example: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		&lt;-2, 3&gt;    		&lt;2, -3&gt;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93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Give the directions that the vector represents 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4800" dirty="0" smtClean="0"/>
              <a:t>  &lt;-3, 9&gt; </a:t>
            </a:r>
            <a:endParaRPr lang="en-US" sz="4800" dirty="0"/>
          </a:p>
          <a:p>
            <a:pPr marL="514350" indent="-514350">
              <a:buAutoNum type="arabicPeriod"/>
            </a:pPr>
            <a:endParaRPr lang="en-US" sz="4800" dirty="0" smtClean="0"/>
          </a:p>
          <a:p>
            <a:pPr marL="514350" indent="-514350">
              <a:buAutoNum type="arabicPeriod"/>
            </a:pPr>
            <a:r>
              <a:rPr lang="en-US" sz="4800" dirty="0" smtClean="0"/>
              <a:t>  &lt;1, -7&gt; </a:t>
            </a:r>
            <a:endParaRPr lang="en-US" sz="4800" dirty="0"/>
          </a:p>
          <a:p>
            <a:pPr marL="514350" indent="-514350">
              <a:buAutoNum type="arabicPeriod"/>
            </a:pPr>
            <a:endParaRPr lang="en-US" sz="4800" dirty="0" smtClean="0"/>
          </a:p>
          <a:p>
            <a:pPr marL="514350" indent="-514350">
              <a:buAutoNum type="arabicPeriod"/>
            </a:pPr>
            <a:r>
              <a:rPr lang="en-US" sz="4800" dirty="0" smtClean="0"/>
              <a:t>  &lt;0, 6&gt;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1396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5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Arial Rounded MT Bold" panose="020F0704030504030204" pitchFamily="34" charset="0"/>
              </a:rPr>
              <a:t>Example</a:t>
            </a:r>
            <a:endParaRPr lang="en-US" sz="5400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T</a:t>
            </a:r>
            <a:r>
              <a:rPr lang="en-US" sz="4000" dirty="0" smtClean="0"/>
              <a:t>&lt;4, -2&gt;</a:t>
            </a:r>
            <a:r>
              <a:rPr lang="en-US" sz="4800" dirty="0" smtClean="0"/>
              <a:t>(ABCD)</a:t>
            </a:r>
            <a:endParaRPr lang="en-US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780" y="2790423"/>
            <a:ext cx="682487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51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Arial Rounded MT Bold" pitchFamily="34" charset="0"/>
              </a:rPr>
              <a:t>Finding an Image 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T </a:t>
            </a:r>
            <a:r>
              <a:rPr lang="en-US" sz="4000" dirty="0" smtClean="0"/>
              <a:t>&lt;1, -4&gt; </a:t>
            </a:r>
            <a:r>
              <a:rPr lang="en-US" sz="4800" dirty="0" smtClean="0"/>
              <a:t>of </a:t>
            </a:r>
            <a:r>
              <a:rPr lang="el-GR" sz="4800" dirty="0" smtClean="0"/>
              <a:t>Δ</a:t>
            </a:r>
            <a:r>
              <a:rPr lang="en-US" sz="4800" dirty="0" smtClean="0"/>
              <a:t>ABC</a:t>
            </a:r>
            <a:endParaRPr lang="en-US" sz="4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2798261"/>
            <a:ext cx="444584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5120" y="2798261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26742" y="35814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32368" y="5092987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1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Arial Rounded MT Bold" pitchFamily="34" charset="0"/>
              </a:rPr>
              <a:t>Finding an Image 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T </a:t>
            </a:r>
            <a:r>
              <a:rPr lang="en-US" sz="4000" dirty="0" smtClean="0"/>
              <a:t>&lt;2, 3&gt; </a:t>
            </a:r>
            <a:r>
              <a:rPr lang="en-US" sz="4800" dirty="0" smtClean="0"/>
              <a:t>of </a:t>
            </a:r>
            <a:r>
              <a:rPr lang="el-GR" sz="4800" dirty="0" smtClean="0"/>
              <a:t>Δ</a:t>
            </a:r>
            <a:r>
              <a:rPr lang="en-US" sz="4800" dirty="0" smtClean="0"/>
              <a:t>PQR</a:t>
            </a:r>
            <a:endParaRPr lang="en-US" sz="48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68422"/>
            <a:ext cx="4676954" cy="2822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105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273</Words>
  <Application>Microsoft Office PowerPoint</Application>
  <PresentationFormat>On-screen Show (4:3)</PresentationFormat>
  <Paragraphs>84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Translations </vt:lpstr>
      <vt:lpstr>Transformations </vt:lpstr>
      <vt:lpstr>Pre-images and Images </vt:lpstr>
      <vt:lpstr>Translation</vt:lpstr>
      <vt:lpstr>Vectors </vt:lpstr>
      <vt:lpstr>Give the directions that the vector represents </vt:lpstr>
      <vt:lpstr>Example</vt:lpstr>
      <vt:lpstr>Finding an Image </vt:lpstr>
      <vt:lpstr>Finding an Image </vt:lpstr>
      <vt:lpstr>Finding an Image </vt:lpstr>
      <vt:lpstr>Finding an Image </vt:lpstr>
      <vt:lpstr>Finding an Image </vt:lpstr>
      <vt:lpstr>Writing a Rule for the Translation</vt:lpstr>
      <vt:lpstr>Writing a Rule for the Translation </vt:lpstr>
      <vt:lpstr>Writing a Rule for the Translation </vt:lpstr>
      <vt:lpstr>Writing a Rule for the Translation </vt:lpstr>
      <vt:lpstr>Write a rule to get someone from The History Museum to the Cable Car</vt:lpstr>
      <vt:lpstr>PowerPoint Presentation</vt:lpstr>
    </vt:vector>
  </TitlesOfParts>
  <Company>Pennsbury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Translations </dc:title>
  <dc:creator>Teacher</dc:creator>
  <cp:lastModifiedBy>Teacher</cp:lastModifiedBy>
  <cp:revision>11</cp:revision>
  <dcterms:created xsi:type="dcterms:W3CDTF">2014-05-14T13:34:25Z</dcterms:created>
  <dcterms:modified xsi:type="dcterms:W3CDTF">2014-05-14T17:03:13Z</dcterms:modified>
</cp:coreProperties>
</file>