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handoutMasterIdLst>
    <p:handoutMasterId r:id="rId12"/>
  </p:handoutMasterIdLst>
  <p:sldIdLst>
    <p:sldId id="256" r:id="rId2"/>
    <p:sldId id="257" r:id="rId3"/>
    <p:sldId id="264" r:id="rId4"/>
    <p:sldId id="259" r:id="rId5"/>
    <p:sldId id="260" r:id="rId6"/>
    <p:sldId id="258" r:id="rId7"/>
    <p:sldId id="262" r:id="rId8"/>
    <p:sldId id="263" r:id="rId9"/>
    <p:sldId id="266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49372-2393-4E8F-B463-C95BC2E24ADD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A0C67B-7155-4760-B5C0-198682D82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222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A575308-D153-4765-B9D8-98579C591DA6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8B55261-7784-45EC-8C18-C8130593B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95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5308-D153-4765-B9D8-98579C591DA6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5261-7784-45EC-8C18-C8130593B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1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A575308-D153-4765-B9D8-98579C591DA6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8B55261-7784-45EC-8C18-C8130593B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6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5308-D153-4765-B9D8-98579C591DA6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E8B55261-7784-45EC-8C18-C8130593B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830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A575308-D153-4765-B9D8-98579C591DA6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8B55261-7784-45EC-8C18-C8130593B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778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5308-D153-4765-B9D8-98579C591DA6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5261-7784-45EC-8C18-C8130593B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838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5308-D153-4765-B9D8-98579C591DA6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5261-7784-45EC-8C18-C8130593B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71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5308-D153-4765-B9D8-98579C591DA6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5261-7784-45EC-8C18-C8130593B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363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5308-D153-4765-B9D8-98579C591DA6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5261-7784-45EC-8C18-C8130593B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357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A575308-D153-4765-B9D8-98579C591DA6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8B55261-7784-45EC-8C18-C8130593B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330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5308-D153-4765-B9D8-98579C591DA6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5261-7784-45EC-8C18-C8130593B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147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4A575308-D153-4765-B9D8-98579C591DA6}" type="datetimeFigureOut">
              <a:rPr lang="en-US" smtClean="0"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E8B55261-7784-45EC-8C18-C8130593BDA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48193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schooltechnology.org/2013/02/explain-everything/" TargetMode="External"/><Relationship Id="rId2" Type="http://schemas.openxmlformats.org/officeDocument/2006/relationships/hyperlink" Target="https://www.youtube.com/watch?v=I4JOsrEsyo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hronicle.com/blogs/profhacker/ipad-screencasting-educreations-and-explain-everything/3866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v/I4JOsrEsyo0?hl=en_US&amp;version=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4304" y="2204188"/>
            <a:ext cx="9144000" cy="23876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Britannic Bold" panose="020B0903060703020204" pitchFamily="34" charset="0"/>
              </a:rPr>
              <a:t>iPads</a:t>
            </a:r>
            <a:br>
              <a:rPr lang="en-US" sz="8000" dirty="0" smtClean="0">
                <a:latin typeface="Britannic Bold" panose="020B0903060703020204" pitchFamily="34" charset="0"/>
              </a:rPr>
            </a:br>
            <a:r>
              <a:rPr lang="en-US" sz="8000" dirty="0" smtClean="0">
                <a:latin typeface="Britannic Bold" panose="020B0903060703020204" pitchFamily="34" charset="0"/>
              </a:rPr>
              <a:t> and </a:t>
            </a:r>
            <a:br>
              <a:rPr lang="en-US" sz="8000" dirty="0" smtClean="0">
                <a:latin typeface="Britannic Bold" panose="020B0903060703020204" pitchFamily="34" charset="0"/>
              </a:rPr>
            </a:br>
            <a:r>
              <a:rPr lang="en-US" sz="8000" dirty="0" err="1" smtClean="0">
                <a:solidFill>
                  <a:schemeClr val="bg1"/>
                </a:solidFill>
                <a:latin typeface="Britannic Bold" panose="020B0903060703020204" pitchFamily="34" charset="0"/>
              </a:rPr>
              <a:t>Screencasting</a:t>
            </a:r>
            <a:r>
              <a:rPr lang="en-US" sz="8000" dirty="0" smtClean="0">
                <a:solidFill>
                  <a:schemeClr val="bg1"/>
                </a:solidFill>
                <a:latin typeface="Britannic Bold" panose="020B0903060703020204" pitchFamily="34" charset="0"/>
              </a:rPr>
              <a:t> </a:t>
            </a:r>
            <a:endParaRPr lang="en-US" sz="8000" dirty="0">
              <a:solidFill>
                <a:schemeClr val="bg1"/>
              </a:solidFill>
              <a:latin typeface="Britannic Bold" panose="020B0903060703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238" y="541897"/>
            <a:ext cx="5719762" cy="254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56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Britannic Bold" panose="020B0903060703020204" pitchFamily="34" charset="0"/>
              </a:rPr>
              <a:t>Works Cited: </a:t>
            </a:r>
            <a:endParaRPr lang="en-US" sz="3600" dirty="0">
              <a:latin typeface="Britannic Bold" panose="020B09030607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579741"/>
            <a:ext cx="11029615" cy="3678303"/>
          </a:xfrm>
        </p:spPr>
        <p:txBody>
          <a:bodyPr>
            <a:no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 Explain Everything (2011</a:t>
            </a:r>
            <a:r>
              <a:rPr lang="en-US" sz="2400" dirty="0"/>
              <a:t>). </a:t>
            </a:r>
            <a:r>
              <a:rPr lang="en-US" sz="2400" i="1" dirty="0"/>
              <a:t>Explain Everything </a:t>
            </a:r>
            <a:r>
              <a:rPr lang="en-US" sz="2400" dirty="0"/>
              <a:t>: </a:t>
            </a:r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www.youtube.com/watch?v=I4JOsrEsyo0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err="1" smtClean="0"/>
              <a:t>Fijor</a:t>
            </a:r>
            <a:r>
              <a:rPr lang="en-US" sz="2400" dirty="0"/>
              <a:t>, M. (2013, February 19). Explain Everything is a Must Have for iPad. . Retrieved June 3, 2014, from </a:t>
            </a:r>
            <a:r>
              <a:rPr lang="en-US" sz="2400" dirty="0">
                <a:hlinkClick r:id="rId3"/>
              </a:rPr>
              <a:t>http://www.newschooltechnology.org/2013/02/explain-everything</a:t>
            </a:r>
            <a:r>
              <a:rPr lang="en-US" sz="2400" dirty="0" smtClean="0">
                <a:hlinkClick r:id="rId3"/>
              </a:rPr>
              <a:t>/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/>
              <a:t>Hacker, P. (2012, February 12). iPad </a:t>
            </a:r>
            <a:r>
              <a:rPr lang="en-US" sz="2400" dirty="0" err="1"/>
              <a:t>Screencasting</a:t>
            </a:r>
            <a:r>
              <a:rPr lang="en-US" sz="2400" dirty="0"/>
              <a:t>: </a:t>
            </a:r>
            <a:r>
              <a:rPr lang="en-US" sz="2400" dirty="0" err="1"/>
              <a:t>Educreations</a:t>
            </a:r>
            <a:r>
              <a:rPr lang="en-US" sz="2400" dirty="0"/>
              <a:t> and Explain Everything. . Retrieved June 3, 2014, from </a:t>
            </a:r>
            <a:r>
              <a:rPr lang="en-US" sz="2400" dirty="0">
                <a:hlinkClick r:id="rId4"/>
              </a:rPr>
              <a:t>http://</a:t>
            </a:r>
            <a:r>
              <a:rPr lang="en-US" sz="2400" dirty="0" smtClean="0">
                <a:hlinkClick r:id="rId4"/>
              </a:rPr>
              <a:t>chronicle.com/blogs/profhacker/ipad-screencasting-educreations-and-explain-everything/38662</a:t>
            </a:r>
            <a:endParaRPr lang="en-US" sz="2400" dirty="0" smtClean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0693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latin typeface="Britannic Bold" panose="020B0903060703020204" pitchFamily="34" charset="0"/>
              </a:rPr>
              <a:t>Screencasts </a:t>
            </a:r>
            <a:endParaRPr lang="en-US" dirty="0">
              <a:latin typeface="Britannic Bold" panose="020B0903060703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dirty="0" smtClean="0"/>
              <a:t>Allows the teacher to… </a:t>
            </a:r>
            <a:br>
              <a:rPr lang="en-US" sz="4000" dirty="0" smtClean="0"/>
            </a:br>
            <a:endParaRPr lang="en-US" sz="4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 </a:t>
            </a:r>
            <a:r>
              <a:rPr lang="en-US" sz="4000" dirty="0" smtClean="0"/>
              <a:t>Record lessons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 Annotate lessons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 Export videos to share with students 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1086">
            <a:off x="8139963" y="2232666"/>
            <a:ext cx="3350406" cy="260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Britannic Bold" panose="020B0903060703020204" pitchFamily="34" charset="0"/>
              </a:rPr>
              <a:t>How its useful   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028825" y="1715956"/>
            <a:ext cx="7574480" cy="46134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Students can…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 </a:t>
            </a:r>
            <a:r>
              <a:rPr lang="en-US" sz="4000" dirty="0" smtClean="0"/>
              <a:t> Watch or re-watch lessons at home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 </a:t>
            </a:r>
            <a:r>
              <a:rPr lang="en-US" sz="4000" dirty="0" smtClean="0"/>
              <a:t>Pause and rewind lessons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 </a:t>
            </a:r>
            <a:r>
              <a:rPr lang="en-US" sz="4000" dirty="0" smtClean="0"/>
              <a:t>Learn lessons when not in class </a:t>
            </a:r>
          </a:p>
        </p:txBody>
      </p:sp>
      <p:sp>
        <p:nvSpPr>
          <p:cNvPr id="3" name="AutoShape 2" descr="data:image/jpeg;base64,/9j/4AAQSkZJRgABAQAAAQABAAD/2wCEAAkGBxITEhUUEhATFRQVGB4YFBQVFxsUFxgVFhcaGBgVFxkbHikgGholGxgVITEhJSkrLi4uGSAzODMtNyktLisBCgoKDg0OGxAQGjQkHyQ0NzQ0MC8tLCw0LSwsNCwsMCwsLC8sLCwsLCwsLCwsLCwsLDQsLCwsLCwvLDQsLC8sLP/AABEIAOAA4QMBIgACEQEDEQH/xAAcAAEAAgMBAQEAAAAAAAAAAAAABgcDBAUCAQj/xABPEAACAQIDAgYKDgkDAwUAAAABAgMAEQQSIQUxBhMyQVFxByIzNFRhcnOBsxQVI0JSYoKRkpOhsbLRFiRDU3S0wtLTY4PBRKLDFyWEo/D/xAAaAQEAAwEBAQAAAAAAAAAAAAAAAgMEAQUG/8QALxEBAAIBAQQIBgIDAAAAAAAAAAECEQMEEiExBRQyQVJhoeETM1FxgbHR8CIjgv/aAAwDAQACEQMRAD8AvGlK0NtbVjw0TSyXIGiqtszudyKCQLnxkAC5JABIDZxmLjiQvK6oi72YgAek1C9p8OHbTCxBV/fTg3O7kQ3Dbr6uVII5JFRTFbYmxkiyyAFQSY9Txabx7itrubEgytbNc5e1Nh6RwRcEEdIN9RoftrLqa08qtFNGOcvePx0rAvNiJpLAkhpOLSw11RSsXpI9NcAzYW+sGFud3bQ5ifFmAv8APXerV9iyeEynxOsbL6QEB+2qd6Z5rt2I5PkO0uLsc2IwwGos7pGPKMbmK3iY1I8BwsxkdrumIX/UAjc33WkjGW1viG+mtRSPBlWAy5Cf2mH7Rcx1JeI3UX6Tm6xWbD4Iqbhgpvc5BZHHPmjNwrantlNzvPRUovMcpRmkTzhaOxeFWHxBCXaKU7opbAtv5DAlX0BNgbgbwK7tU5IgYWYAjoPSNQesHW9SfgzwpaMrFiXLRk2SZjdkJ0Cyn3y8wc67s1+VV+nrb3CVN9LHGE8pSlXqSlKUClKUClKUClKUClKUClKUClKUClKUClKUCqf4XbW9mYlixPsWA8XGtiRM5IBIUC7hmsABfMMoHKdTPuG+2RBAUVmE044uLKLsuYhWl6AEDX157DnqJ8FNmIQmIKiwFsMvvUjtlEoG67ruPMhFrZmFZ9fU3Ywu0a5nL7s7g+X7bEiyndAD65gdfIBy77lr2H3EcHXM0hR444nKtoCzAhFQqqaKgsikG53ntemSUrBvy1YRfH7AkjAaFnmHv43KhyfhI3ar1qbDnBFrHLhuDOZSZ5GDnkiJiFjPTf8AaN5Qy82XnMiJrDhMUsgzKGtzFlZLg7iuYC48dd3pMIv7TYu5Xi4jb9oZMiMOkABmXxgjTpO+sk+wcSqlg8TEa8UqtdukLIWAB6LrYnTS9xJMLi1e9gwKmzKylWFxcaHeCOcab+g1npvyYQSKQMARuPoOmhBB1BBuCDqCKxYqQqL5MyWOe2pA6ctu2G+439AO6pbitg4eRy7I2ZtWyySRgm1rkIwF92taeN4NqBfDsyOPeu7yI/iJYsyH4w9INSi0OcXa4AbY4yMwM2ZowGie988J5OvOVPa36ChOpqW1Tmwsa2ExasY3AVwrRCxdRPdWQC+q5+LcEEg2YDcBVv4eZXVXRgysAysNxUi4I9FehpW3qsepXEslKUqxApSlApSlApSlArS2ztBMPBJM7BVjUtc668wAGpJNgANSTW7UV7Ih/V0HMXe46bYXEML+kA9YFdiMzhG9t2s2+ivUx+IIBbF4osRckYiUXJ36BwBrzAWqTdj7HzHFmNppXRoXYiSR5bMkkQUjOTbSRt2/ToqJJuHVUm7Hffp/h5PWQVxJZtKUoFKUoFKUoK64WR+yp7K7BWlWAMNRlgjnedlIOhu7RX5njGmmvcRQAAAAALADcANAB4q4WAuk2Hw790hglWQHeWRsOgmHSrguwPxiDqCB3q8vWmZtxbdOIiOBXxjX2vDiq1kMTTVx8LiXjmxJnxiMjlTDHl7goU3LkdJsdTbS/PXReM3rPGpAqXJbasYc7YSTRwIuInE8ovmlAChgWJWwHQCBXUje9arQWsAAANwAsAOgCs8C1yePEmtYq2KUpUVTl8IMGrR8aVvJARKhGje5sJClxvDZbW3Xsd4FSHgpOOKaK+sTtYf6bsXiI+LlIHWpHNWiwuLHnrFwDUuiTC+T2PHGGP7RgLsR0qt7A9LN0Vq2WZ3sKNaIwl1KUreylKUoFKUoFKUoFRXsidwj8uT+UxFSqor2RO4R+XJ/KYipU7UKtb5dvsrZNw6qk3Y779P8PJ6yCoym4dVSbsd9+n+Hk9ZBUVqzaUpQKUpQKUpQcDhSmUwS2HaycW7HeEmBVQOubiBWtUgx+EWaN43vldSpsbEXG9TzMN4PMRUXwsjdtHLbjYzlksLAn3sij4DjUb7arvU1i2qnGLNOhbubFKUrG0POWufHs+VLrFPZCS1pUMrAsczZWzg2uSbNe1+iwHSpXcjVwWBWJSAWNyWZmNyWY3ZrbluSTZQB4q2QK+0pkKUpXBrbRkKxPl5RGVB0yP2qD0sVFSzCQCNEQbkUKOpRYfdUd2Xh+OnDfsoDqeZp7WAHSEBJPxivOpqT16GzU3a5nvZNa2ZwUpStKkpSlApSlApSlAqK9kTuEflyfymIqVVFeyJ3CPy5P5TEVKnahVrfLt9lbJuHVUm7Hffp/h5PWQVGU3DqqTdjvv0/w8nrIKitWbSlKBSlKBSlKBXM2xsrjbOhCzILKx5LKdTG4G9T84Oo5wenSuTETGJdicIhDiLsUdTHKvKjbfb4Snc6fGHUbG4Geu9tDZ8UyhZEvY3U3Ksp3ZkYWZT4wRUZ2nBNh5ERGEyuGYcYeLdQhQEZ1Uq3L0uo3ak1h1dnmvGOTTTWzwlsUrR9sgO6Qzp/tmUfPFnFuu1YMVtyNbZSjD3wLcW46MquADz3uRWbdldmHVpXIw23VY3KsEtoArTOWvziIMqrbxm9+a2uabaL2umHe11GaQiJe3YKNNX0JG9RXd2c4N6HRrFhY3xBywkrHuecbvGsPwm5s3JXxkWHQg4O5tcTJxv+koyRfKW5L9TEqfgiu4qgCwFgNwHRWvS2bHGzPfW7qseEwyRoqIoVVFgB/wDtT4zvrLSlbGcpSlApSlApSlApSlAqK9kTuEflyfymIqVVFeyJ3CPy5P5TEVKnahVrfLt9lbJuHVUm7Hffp/h5PWQVGU3DqqTdjvv0/wAPJ6yCorVm0pSgUpSgUpSgUpSgVDdv3lxTZZXTiECAoR3SS0kgZWBU9p7HIuOc9NTImoLs+XOpl/fM0t7W7WQ3jB8Yj4tfk1g6R1ZppYjnK3RjNnweyRuliYfHiIb6SuB/21hxG2XjNpGwik6gNiDGSOmxTdWfaWJ4qGWS1+LjZ7dORS1vsr7gcGIlyjVvfueU787seck/kNK8aNovEZmWphw+0ZZReN8KR0q7TgdeXL99Y8ek/Fl2nvxdpOLjRUV+LIfKc2dtcttGG+trE4CKQgvGjEbmI7YeNW3g9RrAcJKnc5c6/u5iWFugS8sdbZ+quxtF85if79yYT5GBAI1BFwfEa9VBeD/CaWFI4MVEbooUFLliEFrqLkTAAXJQ5/8ATFTTCYpJUDxurqdzKbjTQjrB0tzV9Hp6tNSM1nLDNZjmzUpXmWQKCzEBVBLEmwAGpJPMKsceqVHf0zwoJB45SN14ns11LjUCy9oC1mIIAuQARfo7I2zFiASmcEAHLIpRsrC6tlOoBHTqOcCuRaJ73cS6NKUrrhSlKBSlKBUV7IncI/Lk/lMRUqqK9kUfqytzK7ZjzDNh5o1v1u6L1sKlTtQr1vl2+ytk3DqqTdjvv0/w8nrIKjKbh1V3OBmPWHF53DZOIkzuBcRjjIe3fW4Qc7AG17mwBIisWvSgNKBSlKBSlKBSlKDk8KpyuFkAJDSARKRvDTMIww6s2b0VwwANALAbh0Dorf4VS3kw8euheY9BCKIwp9MwYeR4q0a8HpTUzqRX6R+2rQjhlgx+G4yKSM/tEZPpKV/5pgMTxkaPaxZQSDvDe+U+MNcHxis9c6VWhZnVS8THNIigs6MeVIijVgd5Qa3uRckg+dHGMLXRpXiGZXUMjBlYXVlNwR0givdRdc3b8qCGz5LuwRM9socntXN92Wxe+/tdNa2ODWN4ppJFwuJlV8qo6mG0ixi3HNnlUs7EntiNVVbUwCCSR5Tqq3ijG8GxtM3pYZP9s/CrINi4e1uJXLuCG5QDoCE5QPEBavU2WvwsW7/5QtXedLF8MEjHukDx+dlw8Y9ca5WP2/JiRkWHNHcErGWYSWNwHmZUjVAbFgpckC3PY7eFwUUWkUUcY+Iip9wrFtLa2HgF58RFF5x1QnqBNz6K2ztF7cEY0qxxY4dloUUSgSMGMjHWxla+Y2511IAN9AOitHaUBgnXEwx3YMXfLFxjM2XIWkkLAiNYy1kW5PMDa1cvFdknAC4ikWU6i5YQpcdJftreNUauHjuGYmPbY3DJHzxIVKsOiRmJLjxWVTuKmmlpamc8i96YwvSNwwDA3BFwekHUGvVUe/DyQ79radAaBPwID9takvCeNuVtJz4ji3t9HPb7K9BkX0TXxHBFwQR0jUV+e5dpYJjd5sO56XZXPzsSal/Y12vh45ZWGJw8cBSzXlRFaW4ylQSLkLmBYdKi5toFr0rlfpLgfDsL9dH/AHU/SXA+HYX66P8AuoOrWttHBpNE8TqGWRSrBhcEMLag1pNwnwIHfuGPiE0d/R21Ve/ZNkftvZ0EebURpxZCg7lJcEkgaE6XN9BuAa208FiMKUjmw75mUkFHjZTksCQS4NrkWuAfFUv7G+y5c3sl4ykbw5Y8xUlhIysTZSbAZF3nnqA7W4TLiWVpdpqSgIWxw40Ygn9n8UVs4Hho8Uaxx7XsiDKo/VTYDxmK9BbUJbCdoUZsN+zZFLtCP3TIt2MY96yg2GhACgnqYPGxSrmikSRb2zIwYXG8XHP4qq7gr2QCcTGk20IpopLq2doUMZCMwdSirpdQpBvygRa3bTXG47ZUrZnxWEz2txqTpHKB0CRGDgeIGgkdKikfCSGFgDj4MRCefjIzPF4zkIEkYG82DKBcl7krKwaBSlKBSlKCIbQlz4uY30jCQ25gwUysR1iZB8gV5rXwT5g0hN+MkdwelGkYx/8A15B6K2K+W2q+/rWnz/XBupGKwUpSs6TRn2f2xeF+KkbVrDNG5ta8kdxmO7tlKtoBmtpWHE7SkjRs0DcZYiPJeSN3PIXMBdLm3LCgX3nfXUpU4t9eLmGhgNp4eKNI3lETIoXLORExIAuwJOV7nUshYXO+uhFO8mkMMknxrcXH18Y9gy+NA/VWtjpciiS/cmWQ+SjAv86Zx6anNe1scV16zae5Vqak14Qg3CfZ00eDmllxPF5QDkgJRVBZQc0p7drC+q8Xv1FV1DjMKl8ssC3NzZ0Fyd5NjqfHV/VW+zz7knkir9otXRiMQrpM2nihvtpB4RF9Yv509tIPCIvrF/Op3el6y9bjw+vss3UE9tIPCIvrF/OntpB4RF9Yv51O70vTrceH19jdQT20g8Ii+sX86e2kHhEP1i/nU7vS9Otx4fX2N1BPbSDwiH6xfzp7aQeEQ/WL+dTu9L063Hh9fY3UE9tIPCIfrF/OntpB4RF9Yv51O70vTrceH19jdQT20g8Ii+sX86e2kHhEX1i/nU7vS9Otx4fX2N1BPbSDwiL6xfzp7aQeEQ/WL+dTu9L063Hh9fY3UR2HjomxWHVZo2JmjsFdWJ90U7gatXYY4lpML72IB4NLAQSXCxjS3aMroANyCO++uNwbP62PMSeshrt7T7XE4V7ElmkgOugV4zNcjysOgHP23jNejs9t7Ti31UX5utSlKuQK1Nr4vioJpf3cbv8AQUt/xW3XJ4Wj9SxI6YXB6ipB+yuTOIyI9gsOI40jG6NFQdSKF/4rNX1t5r5Xx70ClKUClKUHx0BBBFwRYjxHQiu9wZxBfDR5jdkBjcneWiJQn05b+muC7AAkkADeToB1mufsPhfh4p5FLEwSZW45QWQS2ytu1KFVj7YCwIOu+3rdE786lqxGYx+mfaJrERMysKq32f3JPJFT/BbQhmXNDNHIvSjBx9hqAbP7knk1r6Q7MIaXNsUpevlx015a99pXzMOkV8zjpFB6pXnjB01840dNB7pXjjRXzjh467gZKVi44dBr5x/ipgZqVh449FeeONMDYpWsZD015Jru6OxwYa+LHihf1kVSHbX7Dp49Lfbf7L1GuCR/W/8AZf1kVSHaXb4nCxgntC87W3FUjMQVui7Tqw82eg17WyfJj+97Nqdp1qUpWhArlcKx+pYnQm0Lmw1JspNh81dWohw7xb5oYVQsjBpJVDBS6oVVUAOjLmYEgkblGoJBr1bRWkzLtYzLXxGMiQZnljVd4ZmABHSCTXOl4TYUbpS/m0eQfSUEfbUNxeCSF2ZIwEZiRmTinXMSSpLABwCTYqSbWFtLnGuMQ859II+21Ztk6H2XVrFra344RPrlVr7brUnEaf55pXJwsT3uHmbxni1H2vf7KwScK5Pe4ZPlTEfdGajvsqP4a/OK+ey4/wB4n0hXqU6E2GPP/r+MMdukNpny/DuScJcSeSsCdYeT+pa1ZdsYpt+IK+bRFH/cGP21zfZkf7xPpCnsyP8AeJ9IVqp0ZsNOVI/PH95U22vabc7T+v0ySpnN5GaQ7/dGaSx6QGJC+i1e6w+yk+Gvziscu0YV5U0a9bAfea20nSpG7XER5YZ7RqWnM5lmaFSc2UZhua3bDqO8V9wsYjN0VNTch40mDE6m/GKx1PQQa8YXFxyAmORXA0JUhgD0aVmqVqUvziJci96cpw1sNh43BdoYczO5OWMKvdG0Ua2HQL6VmGAi/cx/QX8q+bO5Hy39Y1bce8V4N4iLTD3azmsNTFYGISIBFHbI+mReYx25vGfnqf8AY82JhXwzl8LAx41hdokY2yppqN1QjF91TyH/ABR1Y3Y171fzzfhSopOz+juC8Cw31Kf20/R3BeBYb6lP7a6dKDmfo7gvAsN9Sn9tP0dwXgWG+pT+2unSg5n6O4LwLDfUp/bWLFcHsGEb9Tw3JP7FOjya7FYsXyH8k/dQfn+HBxe4e5JqNe1GvaDfprXRn2fDp7jH9BfyrVw//T9X9ArqYjmoObLgYsp9yj3H3i9HVVv7K4P4MwxE4PDEmNSSYUuTlGu6qom5J6j91XTsjuEPm0/CKBgtmQQkmGCKMtyjGipcDdfKNd5rU2PaSXET3BBfiUI+BhyVYEdPHNOOoL0V1q5fBxvcmFrETTBgdDf2RJdrfG5XUwNB1KUpQK5+2NkJiFAYsrrqki2DKTv33BU6XUgg2HOAR0KVyYiYxIq/bONkws7QuglsqtnjOQkOWFsjG2mX4VaMu2MI3dYSCBmOeHPZddbqGHMefmrc4fd/v5qP75KjGLHdf4f/ACVltsWlPLgsjUlKfYcHg7L4+IkT7corwYMMOdx/uTL/AFC1WjHuHVXqodRjxS78XyVXxOH+HL6Jp/7q9Lh4DuMx6pJ2/qq0qU6jHik+J5KqxMeHRc0kUmUEC7xTMLk2AuVO8kD01pnaWDUZlwxNraiAKdTYauF5yKnXZH7xbzkPr46rLEchutfxiuxsVO+Zc+JLZ2tG2eOYx5ExEV0BIJ9yazFgugNnTnO7xVqVI+EEP/t+AfoZkPU6u33xrUcr6TYIiNCKx3PD22P9sz9WPZ3I+W/rGrbi3itTZ3I+W/rGrbj3ivKv2petTsw8YvuqeQ/4o6sbsa96v55vwpVc4vuqeQ/4o6sbsa96v55vwpUUkspSlApSlArHiOQ3UfurJWPEchuo/dQULh9+H6v6BXUxG6uZht+H6v6BXTxG4UGtJuPVVz7FP6vD5pPwCqYfceqrm2L3vD5pPwCg3a5De44m/wCzxWh+LiEXQnxPGtrmwBiUb3rr1pbYwXHQvGCAxF42IvllQho3t0q6q3ooN2lVp/6w4X91J8x/KlBZdKUoKt4fd/v5qP75KjOM/a/w/wDkqTcPu/381H98lRjF75f4f/JQXvHuHVXqvMe4dVeqBSlKCMdkfvFvOQ+vjqs5+Q3Wv4xVmdkfvFvOQ+vjqs5+Q3Wv4xQTDbEV9iwt8Boz9KXiz9jmoZU/xCX2Gfiw5/q3z/01ADXqbBP+Ex5vL2+P84nyY9ncj5b+satpd9auzuR8t/WNWzXm37UvSp2YMZ3RPIf746sXsa96v55vwpVdYvuieQ/3x1YvY171fzzfhSopJZSlKCPcMhdYAdRxpuLmxth5mANua4B9FU3guyCjtGvsZAXZVvxZsCxA/f7tauXhgdINL+6tp/8AGnqARcConiQpDDGxVWRg8pKNYMjeMg2Ou+1BMOAzXdmAC58Nh3Ki+UM5mJIBPUPQK7mK21hwGUzxg6rqwtn3ZM27NfS171C+DWPLQYkxq0bpgYe0BLMmmIKlDqW7WxU6k8+txU8EEYgyIq8WEsqgArky6Ac1rUFG4b/p+r/x10sRzVxNjnuQBuoYhDe+giFxfoD5x6K7WIOtBgfceqrb2JtSDioY+Pi4zi0HF51z3yDTLe96qV9x6qtzZWBifBxRmNDGYkBWwtYoN1t3WKDrVixU6xozsbKilmPQFFyfmFaXBqdpMJh3Z85eFGLne10Bznr3+msO3WEtsIuplsZha4XDX7fP5YBjA3nMxFwjWCmP/TnHfDP0aVf9KBSlKCreH3f7+aj++Soxij3TzH+SpPw+7/fzUf3yVFsUe6eZ/wAlBfMe4dVeq8x7h1V6oFKUoIx2R+8W85D6+Oqyn5DfJ/GtWb2R+8W85D6+OqwxR7RvR+IUFl4GDPscpa+bDyD51YVWSNcA9Iv89W9wOF8FB5H/ACap5onjkeLIAsTtFmLani2KghQNxAG8jqr0NgtiZh5+31zES+7O5Hy39Y1bNa2zuR8t/WNWzWG/alup2YeZ27ePyH+wx1Y/Y171fzzfhSqr2rPAhjknneMIHKCOMSvIxyjixcgKLEm5IGlWT2H8bx2AMlrZpXuOggKp9Fwaikm9KUoOLwnwkkixcXGXySEsoKqcphkS4zEDe456j8Wx8SoAVMYAoAA4zDaACw56nVKCI7D4PEOS8UkIjhiihfjF4wcWZM2qMQVsY7htCRqNK+zbGngXJx+InwuU+5pxcciXJNgURS0QBsFQqVAsAwNhLa8Tck9R+6goDZ0yH2OEK9qLZRpl9z3Ec1dSY61z8GovhjbXLa/Pbit1bzHU0Hl9x6qn2HwcZhihwjSRzNGgkMLkRwqygtI6axiQg3VcuZiQeTmYQFt1W/wYhVMHhwiqo4lNFAUaoCdBQY4NjOqhRjcQEUBQoEAAUCwFxDfd463sDgI4gQi8o3ZiSzs1rZnZiWY2AGp3ACtmlApSlApSlBVvD7v9/NR/fJUTxjd18UP+Spj2QMLIMbn4qQo8SZXVGZcytJmUkA2Iupsd+bS9jblbG4J4jGNIbcVCVWNpJFZWPLLcUpXt7BhrcC557EALgTcOqvVfAK+0ClKUEY7I/eLech9fHVX4zkH0fiFWxw5wUk2DkWNSzBo3yjUkRyo7ADnOVTYc9VnhtkT4hliXD4lM7Ld5MPNGqqGBZi0iKugubXudwoLQ4Fn9Rw/kf8mqc4fYPaMWPxIhikaJn4yPKqSuysqszKoBcqHZhfKQtgCavTZWBWCGOFCSsahQTvNhvNuc76yYvCRyrlljSRd+V1DC43GxqVb2rOazhG1K2jFoyoPg+zHDoXvmObNcZTmzte4sLG/NXRruba4LYmKaTi8O8kTOzxvGQ1g7FijKTmBBJG4i1jfeBo+0uK8En+hUUkJ4dOAsVzbVt/yatrsJ4d49nZJEZGErNZhY5ZFV1Nt4urDQ1zti8CsZJIJWk9h5AQl4oZ5WzEEsubMsXJAB5RudBbWw9kbNXDxCNWd9SWkkbPI7sbs7tzknosALAAAAUG7SlKBSlKBXibknqP3V7pQUDhTph/J/8Rrdru8IeBE2HtJCeNhjbRFVjKkZUqBYX4zKSNRY25jYkxp8dEDYyxgjeC6gjrBOlBnbdVxcHu9cP5mP8AqmoJON7WAGZ9wSL3QkncDbRRf3zWA3kga1dmzMMY4YoyblEVSR0qoH/FBs0pSgUpSg/9k=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3305" y="4100513"/>
            <a:ext cx="2588695" cy="26622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4781549"/>
            <a:ext cx="1832162" cy="207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73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latin typeface="Britannic Bold" panose="020B0903060703020204" pitchFamily="34" charset="0"/>
              </a:rPr>
              <a:t>Screencast Tools  </a:t>
            </a:r>
            <a:endParaRPr lang="en-US" dirty="0">
              <a:latin typeface="Britannic Bold" panose="020B0903060703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19409" y="1957388"/>
            <a:ext cx="7753182" cy="4757737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v"/>
            </a:pPr>
            <a:r>
              <a:rPr lang="en-US" sz="4000" dirty="0" err="1" smtClean="0"/>
              <a:t>Educreations</a:t>
            </a:r>
            <a:r>
              <a:rPr lang="en-US" sz="4000" dirty="0" smtClean="0"/>
              <a:t> 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en-US" sz="4000" dirty="0" smtClean="0"/>
              <a:t>Explain Everything </a:t>
            </a:r>
          </a:p>
          <a:p>
            <a:pPr marL="0" indent="0" algn="ctr">
              <a:buNone/>
            </a:pPr>
            <a:r>
              <a:rPr lang="en-US" sz="4000" dirty="0" smtClean="0"/>
              <a:t> 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en-US" sz="4000" dirty="0" err="1" smtClean="0"/>
              <a:t>Camtasia</a:t>
            </a:r>
            <a:r>
              <a:rPr lang="en-US" sz="4000" dirty="0" smtClean="0"/>
              <a:t> 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en-US" sz="4000" dirty="0"/>
              <a:t> </a:t>
            </a:r>
            <a:r>
              <a:rPr lang="en-US" sz="4000" dirty="0" err="1" smtClean="0"/>
              <a:t>iShowU</a:t>
            </a:r>
            <a:r>
              <a:rPr lang="en-US" sz="4000" dirty="0" smtClean="0"/>
              <a:t> 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en-US" sz="4000" dirty="0"/>
              <a:t> </a:t>
            </a:r>
            <a:r>
              <a:rPr lang="en-US" sz="4000" dirty="0" err="1" smtClean="0"/>
              <a:t>ScreenFlow</a:t>
            </a:r>
            <a:r>
              <a:rPr lang="en-US" sz="4000" dirty="0" smtClean="0"/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27" y="4165883"/>
            <a:ext cx="3195673" cy="222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16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err="1" smtClean="0">
                <a:latin typeface="Britannic Bold" panose="020B0903060703020204" pitchFamily="34" charset="0"/>
              </a:rPr>
              <a:t>Educreations</a:t>
            </a:r>
            <a:r>
              <a:rPr lang="en-US" sz="6000" dirty="0" smtClean="0">
                <a:latin typeface="Britannic Bold" panose="020B0903060703020204" pitchFamily="34" charset="0"/>
              </a:rPr>
              <a:t> </a:t>
            </a:r>
            <a:endParaRPr lang="en-US" dirty="0">
              <a:latin typeface="Britannic Bold" panose="020B0903060703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81192" y="2294796"/>
            <a:ext cx="4147971" cy="456320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 Personal, recordable whiteboard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 </a:t>
            </a:r>
            <a:r>
              <a:rPr lang="en-US" sz="4000" dirty="0" smtClean="0"/>
              <a:t>Allows you to input images, download creations and use touch writing </a:t>
            </a:r>
          </a:p>
          <a:p>
            <a:pPr marL="0" indent="0">
              <a:buNone/>
            </a:pPr>
            <a:endParaRPr lang="en-US" sz="4000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7586663" y="2294796"/>
            <a:ext cx="4324349" cy="45632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700" dirty="0" smtClean="0"/>
              <a:t>Unique: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700" dirty="0" smtClean="0"/>
              <a:t> Allows you to share your creations and view others lessons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700" dirty="0"/>
              <a:t> </a:t>
            </a:r>
            <a:r>
              <a:rPr lang="en-US" sz="3700" dirty="0" smtClean="0"/>
              <a:t>Use on a computer </a:t>
            </a:r>
          </a:p>
          <a:p>
            <a:pPr marL="0" indent="0">
              <a:buNone/>
            </a:pP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720311"/>
            <a:ext cx="2190750" cy="2227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86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Britannic Bold" panose="020B0903060703020204" pitchFamily="34" charset="0"/>
              </a:rPr>
              <a:t>Cons to </a:t>
            </a:r>
            <a:r>
              <a:rPr lang="en-US" sz="6000" dirty="0" err="1" smtClean="0">
                <a:latin typeface="Britannic Bold" panose="020B0903060703020204" pitchFamily="34" charset="0"/>
              </a:rPr>
              <a:t>Educreation</a:t>
            </a:r>
            <a:r>
              <a:rPr lang="en-US" sz="6000" dirty="0" smtClean="0">
                <a:latin typeface="Britannic Bold" panose="020B0903060703020204" pitchFamily="34" charset="0"/>
              </a:rPr>
              <a:t> 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 No tutorial or help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 D</a:t>
            </a:r>
            <a:r>
              <a:rPr lang="en-US" sz="4000" dirty="0" smtClean="0"/>
              <a:t>oesn’t work consistently on all computers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 </a:t>
            </a:r>
            <a:r>
              <a:rPr lang="en-US" sz="4000" dirty="0" smtClean="0"/>
              <a:t>Simple tools = less options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 </a:t>
            </a:r>
            <a:r>
              <a:rPr lang="en-US" sz="4000" dirty="0" smtClean="0"/>
              <a:t>Videos are only on Education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8746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Britannic Bold" panose="020B0903060703020204" pitchFamily="34" charset="0"/>
              </a:rPr>
              <a:t>Explain Everything 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81192" y="1715956"/>
            <a:ext cx="8377071" cy="51420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/>
              <a:t> Has all the basic features of </a:t>
            </a:r>
            <a:r>
              <a:rPr lang="en-US" sz="3600" dirty="0" err="1" smtClean="0"/>
              <a:t>Educreation</a:t>
            </a:r>
            <a:r>
              <a:rPr lang="en-US" sz="3600" dirty="0" smtClean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 smtClean="0"/>
              <a:t>Plus allows you to crop images, insert live videos, add text, annotate and use pointers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/>
              <a:t> Upload to </a:t>
            </a:r>
            <a:r>
              <a:rPr lang="en-US" sz="3600" dirty="0" err="1" smtClean="0"/>
              <a:t>dropbox</a:t>
            </a:r>
            <a:r>
              <a:rPr lang="en-US" sz="3600" dirty="0" smtClean="0"/>
              <a:t>, </a:t>
            </a:r>
            <a:r>
              <a:rPr lang="en-US" sz="3600" dirty="0" err="1" smtClean="0"/>
              <a:t>youtube</a:t>
            </a:r>
            <a:r>
              <a:rPr lang="en-US" sz="3600" dirty="0" smtClean="0"/>
              <a:t> and email videos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 smtClean="0"/>
              <a:t>Has guides and tutorials </a:t>
            </a:r>
          </a:p>
        </p:txBody>
      </p:sp>
      <p:sp>
        <p:nvSpPr>
          <p:cNvPr id="6" name="AutoShape 6" descr="data:image/jpeg;base64,/9j/4AAQSkZJRgABAQAAAQABAAD/2wCEAAkGBxQTEhQUEhQQFRUVGBgVFRUYGBgUFxQUFRgWGBQXFRUYHSggGholHRUVITEhJSkrLi4uGB8zODMsNygtLisBCgoKDg0OGxAQGzIkICQ2LzQrLSw3NTcsLC8sLCwsLC0sLCwsLS4sLCwsMCwsLDQsLCwsLCwsLCwsLCwsLCwsLv/AABEIAOEA4QMBIgACEQEDEQH/xAAcAAABBAMBAAAAAAAAAAAAAAAAAgUGBwEECAP/xABMEAABAwEDCAQKBQoGAgMBAAABAAIDEQQSIQUGEzFBUWFxByKBkTJSU3KSobHB0fAUFRYjQggkJTM0YnOisrNUdIKT0uFjwoPD8Rf/xAAaAQEAAwEBAQAAAAAAAAAAAAAAAgMEAQUG/8QAMREAAgIBAQYEBQMFAQAAAAAAAAECEQMEEhMUITFRFUFSYQUygcHwInGhI5Gx0eFC/9oADAMBAAIRAxEAPwC8UIVR9N2dNphMdmirFFK0udIDR8gBo5gpi1uIrtNd1agP+d3SjZrITHF+cTDAhppGw7nP2ngK9irDK/Sdb5yaS6Jp/DELn83hetQYPW3kuxPnkEbPCdgO1Abc2XLQ/F00rub3H2leX1pL5R/epqzogtpAN+Id/wAVDs58hS2GcwT3b10PBGILXVoe8HDggPP60l8o/vR9aS+Uf3puvpzzfyNJa5BHFS8d6AT9aS+Uf3o+tJfKP71Nv/49bfHi9fxUEyxYH2aeSCUASROuuANRWgIIO4gg9qA9vrWXyj+9H1rL5R/em2+pDmtmnPbiRDdFNZKA0PrWXyj+9H1rL5R/epnJ0P24AkOhJpgMRXhXYq6Lt+vagHL61l8o/vR9ay+Uf3ptvqU5rZkWi3NLoi0AbSgGj61l8o/vKPrWXyj+8qV5U6KrbDDJLWJwjaXlowJa0VdTjQFQK+gHL61l8o/vKPrWXyj+8ptvqZ5vdHVqtcekjLA3igI99ay+Uf3lH1rL5R/eVIc5Oji12OzutEhjcxlL9MCA5waDTbiQoZfQDl9ay+Uf3lLiy3O01bLI08HEewprYakAazgp1kroutc8bZGujAdiK11IDwyT0k2+Aj74yNH4ZPvAe09b1qy81Olqz2giO0j6PIcA4msTj52th54cVVOd2Y1pyfGySYsLHuuVbrDqEgEbqNOPBRa+gOxAa6llUF0V9IMlnkZZbQXPs7jRhOLoDsptMfDZs3K/AUBlCEIBJ3d6pH8ok/fWL+HN/VEruj37/kKjfyjnffWL+HN/VH8EBU19Sro0P59FzHtUNvKW9F7vz+PmPagOqAud+nl36UH+Xi/rlXRAXOXT679KD/Lxf1yoCv76sboSP56PnYqxvKyug135587kB0WuXOlN36Xtvns/tRrqNcrdK7/0vbfPb6oowUBG76uzoD8GT52lUXeV4/k/nqSfO0oC5FxtaX9d/nO9pXZK4utD6vf5zv6igPS+uhOg/wDZHcx7FzneXRXQYfzM9nsQE5zm/Y7V/Al/tuXIbH4BddZ0uAsVqJoAIJiTu+7cuPWOwHJAbIeun+i/9gj7VyzeXU3Rd+wR9qAR0vH9EWvlH/ejXMd9dM9MbqZHtfKP+9GuXryA3rE77xnnD2rrHNX9kh8wLkiwO+8Z5w9q63zU/ZIfMCAg/wCUAf0fF/mGf25VQF9X3+UM6mT4eNpZ/blXPl5APebbvzmPzl1lYz1GcWj2LkfNh351FzXXFn/VNO5oPcEBsIWLyEBztaPtGHuAktTReJDb7RQEmgHDX3HcmHKmauVrTJpLQyaV5AF57w40FKAY4DrDAbXcVf8AlU/eu5+5vP8Ad37MPBa7UHz6+PF23a7Gl5zrNgr2zn/7A5Q/w59Ju4nfuBPYvay5k5TjeHxwyMe04EOAINab9/sO5X387dde+tRzqBqIAiTX5w3DhTURsOBGBBaJGwc2yo3TZxNGM9qA/iN1UB9hb3jeo5bs2coTSOkmDpJHmrnvkDnHmSfUrty2er2j2nj52/brN5yZVpw6VTjbZ5+r+ISwz2Uk+RUv2Mtvkh6bfitrJ2b2UoHiSAOjePxNkaD7VaCFbwUe5l8XyelEL+nZf/xNo/3WKNy5oW5zi5zLznEuc4yAlziakkk1JJ2q2EJwUe48XyelFS/Yy2+SHpt+KcskZKyrZSTZnSRV13ZGiqshCcFHuPF8npRB7TPl6RjmPtFoLXCjhpWioOsVGKjv2Mtnkh6bfirFy5l2Oy3b4e4vrRraVoKVJqRvW/ZLS2RjXsILXCoPx4qK0mNvZ2uZN/E86ipuCp+ZVf2Mtvkh6bfinbJFhyxZQW2d8sQOsNkaArEQpcFHuQ8XyelECykMtzxujmmnfG7wmmVtHDc6mscFGbNm7PIbseieaVo2RhNN+tWtlqUss8zhrbG8jmGmiifR1ENJM7xWtaP9RJP9IVM9MlkjBPqa8WvnLDPK0uRHvsZbfJD02/FPeTIstWdlyCWaNg1NbI2g71P0K7go9zJ4vk9KK9yvZcs2pgZaJJpWA1uOlbdqNRIGs80z/Yy2+SHpt+KtpCcFHuPF8npRU32Mtvkh6bfin+ySZdiaGRzztaMABI2gU6QnBR7jxfJ6UVvlnJeVrXd+kukmueCHyNIbXXQVpXim37GW3yQ9NvxVtITgo9x4vk9KKnjzPtzSC2OhGIIe0EHhipEy1ZeaKNtFoAAoBpGKbIKcFHuPF8npQ8/Xlq3HvCEhYWfh13NvGy7Ehyt+tf8AOzjwvbvxahec7VHb661r31qOBqNhH3WzlX9c7mPdu4gdo3gaPTr84aqDhSlCNlKEYEFrZILoaW+YuvzhuHClKEbKUIwILWyYr89+8+dt8bHw3rBPz38fO2+Nj4b1gfOvhwrWoGytaYAhrY+ixuywMPn4ct2zcGsaaJ4yqKt+fVTgdmwjEAgyNNFu03ynifEV/VT9v9iaIolURRaDBQmiKJVEUQUJoiiVRCChqy/kZtpjunB4xY/xTuO8HaFF80PpENpMDmOuGukBrdaQMHtdqxwHGvBP1lzvsz3hgLwXODWktwcSaNoRXA4a0/0WfYhkkpxfNdjbvMuHG8WSPJ9L8vdCaIolUWWtqaAEk6gMSexaDFR5ubUUNCDgRvC8bHYY4gRExjATUhopUp7hyBaHCoif20b6nEJM+Q7QzF0T6cOt/TVQ24X1Vlu5yqPyuvrQ20RRKIRRTKqE0RRKotXKNvjgZflcGjZvcdzRtK42krZ2MHJ0jYoiir+151WmeUNsoLfFYAHOdxfUUA9Q3qwWjDHXtVePNHJdeRfn0s8KW35+Xb9zFEUSqIorTPQmiKJVEUQUOSEpCxnrD1lc/fP5+4c947xhQhsmpX57zv8AOOvxsfDetrLB+9fz9x5fvbvxauu5aY+de8cK6wNlagYAhrY8yXI9JvmLHzr11HCtagbK1AwBDWxpryp2aqdopQjeKEawRpU15U7NVO6lDyodoIEuS757+PnbfGxrec3pyzwygKtPzvO08HazsdjW85rPRPsjcPnhw4N2bG4VuNayuGJ+eXzjzOs6NO6bR5+vhcVLsIoiiVRFFrPMoTRFEqiKIKE0QQlURRBRHosz7M2Rj2h4uODg29VtRiKg466bdif6JVEKMYRj8qJzyTn8zs2slZNfO8MZzc7Y0bz8FYGS8kxwCjG47XnFx7dnILxzbyeIYW4dZ/WdzOodg96Z8584DUxQmlMHvGuu1rTs4lYck5Zp7Eeh6+HHj0uLeT+Z/lL7jrlPOOGEluL3DWG0w5k4LUs+eERNHNkbxwcPVj6lCaIorlpMdUzLL4jmcrVV2LCtmToLWy8LpJ1SN1g8d/IqD5Uya+B9x/NrhqcN4+CVkvKL4HhzNX4m7HDcfiprlezNtVmvMxNL8Z21piO3EKCcsEkm7i/4LJKGrg5JVNfyV5RV7ach2u1Wl2lDmtBID3eC1lcAwA44f9qxEUWnJiWSkzFgzyw24rm/4G3I+RorM27G3E+E84udzO7gME4USqIoppJKkUycpO5O2JoiiVRFF05QmiKJVEUQUONELKFkPUHTK/65/P4buIHaBrIaGaVe7spSndSh5UO0ECXbyyfvn8/cN/A9x1UNJNK989+8+dt8bGt9zaEuRtb5noXfPed/nbdd7Gt97cD59XDzdmxuHgNakfPq4ebs8XCtxjU17uylKdopQ8RQ7QSZVEbF6+XZSlO6lCd4oTrBJlb7a2juftx37ag8desh13fvc/XvPGtag7Qag4ghzo/C0x1FPnZuHm7PFFPAYpRey7IzipxcWaCFlh7/AJ+dvM61mi3J2rR48oNOmJQlURRdOUJQlURRBQletljvPY07XNHeQEiiXE+65rh+Eg9xqj6BJXzLKyhKWxSOGBaxxHMA0VYKxMtTB1lkc3U5lRydT4qvThidQWPRqos9L4k7lFexqi2x6QxX2aQAEsqL1DqNFsKhcu5SM1plmBIvPJaRgQ0YM9QCsHo0yna5w/Svvws6oc4Vffw6odtAGJrXWFPHqVKWzRXm0Lx49u/3JypnmRaCY3sP4HVHJ3/YPeodRSnM/qRzyu8EU/lBJ9oUtSrxshoeWZfW/wCxGraykjwNQe4DsJXivSR1SSdZJJ5nFRjPNlrOj+i6S71g+4aOqaXa8NaslLZjdWUQxrJOrq+5I6IVaHJOUzstP+80f/Yp/kSGVsEbZjWQN6xrU8ATtIFBXao48rm/laLM2njjVqSf7G4hKoiitM9CUJVEUQ5RvoWULIekb2WnffP5+7s3O2jU7HwnN8snWUyPDQabSdwFKnUP3dg2YCjWtXln9e/n/wAffd/l1m61vnNaNDYbTLqLwImasb2FRTg4ndhhXwnU+So1WrbflZ4TZwZPY4xn6Q+mBlaBdrjWgJxGsajhXXedXYhtVik/V2trTulBYa4nWbu2mrHWa1oW1nRFFo3C8mzJxUvNItf6lkIrGY5BsLXDVhwpsGofh1UDWrTnsUjfDY8DiMNus4jadu/Ei859bwyOYasc5p3tJae8J5sed1sj1TvcNz6P9bhX1qLwyXRk1qYPqmvz6Dzam0NR2j5xrUHuNdojwF5Nz8e4Uns9nl4irD67y13ZwWdzgGskiqdRIc0E/vVr6lPG5R5SXIqzKE1tRfM3qIolIV5koTRFEpCChNEUSkIKJPk60X7BK3bG1w7PCb8OxVrn5lLQWKUg0dINE3Zi/B1OTbx7FNciWoMMjXeDJG5p5gEt947VT3S7a3F8MVHBjQXk06rnuwoDtIA/mWWf9OM/f7m/Gt9LHfl1+hBsmWF88rIoxVzzQe8ngBU9ivnI2TGWeFkMepgpXa534nHiSon0YZvaKL6TIOvKKRjxYt/N3sA3qwILPexJDW7XHV2bSeATTY9iO0/Ma3M8k9iPRf5EWeBz3BrAS44AfOxPWWLQ2KJtljNaYyuG12sjv9gC1BbxG0tgBBODpT4ZG5o/APWm5XbLk030RmUlCLUer6v27CaIomZmdVmMzodJdc03auFGFwNCA48cMaJ7U1JS6Fcsco/MqE0RRKQukaE0RRKQgoTRFEpCCjdQsoWU9Gj2y2fv5K7/AHceBPYTsJ0rbn9Ncgstn2msz8CDU1Da1xr1n68cE82qHSWy5veK40w1nHsdq21piCY4bnrbdLbJSPBYdE3lHgf5ryjjVyXsdzSqEvd19xhoiiVRFFrMAmiKJVFvZPyW6XHwW+MdvIbUboJNjfRIkjqpbFkSIawXcyfYES5EiOoFvIn3qG2izdyGXI2WLlI5T1dTX+Lwdw47FJgoxlTIzoxXwm793MLxyZlV8HVdV0e7a3zeHBdTOOJLqIovOzWhsjQ5hDgfmhGwr1UiFGKIosoXRRHs9MvOsULJWta+sgYWmoq0teTQjUeqN61clZ3WK2t0cl1pdgYpQKE/uuPVPqK9OkDIMlrs7WwkX2PvhpNA/AgipwBxwrxUfzL6Pyx2ltrRVp6kVQ4V8Z9Kg8B3rNJ5N5SXI2Qhh3Vyf6v5LGa0AAAatW4DgFlxrrRRC0GQxRFFlC6cohmcWY7ZC6SzuuPcS4sd4DicTQ62k9o5LWzIFsjmMErZBE0Gt8VDD+G4/cdwqFPEKjcxUtpcjTxEnBwlz+xiiKLKAFeZqPewWF8z7jBjtOxo3lSMZpsu4veXU2UAryIKcshZO0MYB8N2L+ewdnxTkvOy6mTlUXyPXwaOCjc1bKryy51mfSUG743xSo3hwBBqDqU1zwyY2aB1RiBgqvzVnIEkJ1xuoPNOpW6fO5PZkUavSxgtqBK0LKF05Q7B4jltVoOqFjiMPxFooK76AccRqF0KqnEkknEnEneTrVj58y6KyuaKXrRLj5jMfaBq8bbiTXVFLAuTf5yKtU+aj+c/+UIoiiXRFFeZT1sFl0jw3ZrPIa1LmNAAAFAMAExZut67vN96e3SKqfWi7GqVi0kvC8nOqkqNE7FukrhQU4qF5ahdHIWjwTi3kdnYpio/nW0fdnb1h2dVWY+pVl6WR6z2qWJ16NxB2jWHcHDapTkfOZkpayQXJDgNrXHgdnI96ij3AKR5r5GIcJ5BTD7tp1463EbMNXNWNV0K4NvqSZCUt+xZGmkFWto06i40B5bSuOSjzZbGDk6SG5CksGavjyAcGj3n4LehyJZ2awXeca+oUColqYL3NEdHkfXkQ0CuAW7Z8kTP1Ru5nq/1KZxOjZgxrRyACy61qqWrfki+Ohj/AOmR2z5qvPhvY3lVx9ycYM2IW+EXv5mg9WPrW+bSUkzKmWfI/MvjpsUfL+5iTJUNwtbHGKjXQE95xVdZxWeWyOveFHtG4cFY2mTFnfCJLO7tUI5JRdpk5Y4SVNEZstobI0Oaag4qSZq5NvO0rh1W+Dxdv7PbyUDzBjdI99nGsOqODTjXkFb7WtiY1jdQFB8TxWrLn/QkurMeDTVkbfRG0XLF5aRm1o0yxUejZsWoAscOBVJO+5yiRqDwR2g4e1XKZdaqHpGAhnZMcA114nhqPtU8b2ZJleWO3BolqEw/aaL9/u/7WVp3ke5k3UuxudI1sv2lsY1RMA/1P6x9V1RWi3Mp2kyzSSH8b3O7CcB2CgWtRaccdmKR52We3NyEUSXuAFSlSOAFStOjnnAEncMVYkVN0bmSrfdlFcGu6p7dRPbRShRF2TJQKljqdhPcMU55NyvQXJaimAcfY74qM43zRPHKuUh7QsMeCKggjhisk01qouBRvL0rHyhrnlrWDEht7E68K8At7KOWGtBbGbzt+wfEqOPbXWrYR8ynJNdEPmTHWGOhEjS7xpKgjkCAAnf66s/l4fTb8VBnWYFeZsQXaYU4lp5qTQWme6x7JAwX3BprhUAV2ayphbLfQkN2YKtuiINjtUrdr4sP9LgT7fUpfapaOdzWDUXt0z1dI47u0b5tR3pOnTbp0adUGmxz06xp026dGnQWOenWNOm3To06Cxz068bUb7C07VpadGnQWembWSobM+WUD7x7Wt4BrSThzqK+aE4y2qpqmrTo06Cxz06xp02mdGnQWOWnVfdKtl0kLuLT30wUv06j+egvQHtXDqZBarCc/obULhYezgkPdQVKdcsZFns9TJE+747es3tcNXbRR+R97FexGpc0fNTuDprmelngdM8DvPihSazWZsYo0U9p5la+SrJo2Y+E7E+4LdUJSssxwpW+oJuyxYNILzR1x/MNycUKKdE2k1TInZrJIT1GuHHwR3r3tGTJqY1dyN71FSVCnvGV7pELcwjAgg7jgsUUwtEDXghw17do4hRaaEtcWnWDRTjKyqcNk8KIovSiKKRAc80bXorZA/ZfDDyk6n/tXsU9y6Lkh4qrxUYjWMRzGpWZnDNfZFMNUjGu7wCsWrjzTPS0E/0uJp6dY06btMsaZZD0LHPTrGnTdpljToLHPTLGmTdpljTILHPTrGnTdpljTILPLODLJhFQlZIy82VgNdfYmrOht6M9qa80Hh0RYdbSQN9MB8B3a+q0yhDadEZz2Y2T76RxRp1GzM+PEdZvyfYCduo4kCp3YLeHDA47lyUXF0xGakrQ8adaGWutE4c0jTLwts3UdyK4Ss1NAhe99CiW2P8Ab8uzQ2iQMfVt7wHdZuoYbxrGreP3RJ5OtNinINoh0T610kWAJxxc3sJ/FqONGkqurZnLbi95dECamp0JxpUbOZ7zvWj9sp/Fh9AbwfcPRbuFNO+x9nfsZOGy9G012ZbzshFwvWeRkzdwN1w4Fp293JNc0TmG65rmncRQ+tVvDnvaWkFuiaRqIbQilKYg8PWd5Tg7pFyhKLpLJBu0TX+7WorUUdejtdv8E1QoG/Oq3AVMQAGsmI4LX+3Fp/8AD6AUuIj2K+Cn3RYiFXf24tP/AIfQC9Ys8LY7wWMdyjr7E4iPYcFPuifpky7FR4O8ez/9UdlzstrRV0bWjeYqDvK1Js8Z3UvNgNNXUClHUxT6EZ6CclVoeqIomD7Uy+JB6C9osvWh2LYY3coifYrOMh2ZT4Zk7r8+g80U2sc+kydHvjc5nYDVvqcFV82cFoZi+GNo3mIj2r2iz7tTY9G3QhlSbtwUqdZVWbURnGki/T6GeOVtol+mWNMoT9rpvFg9Be8ecNqcKthYRwiJWbaRs3TJfpkaZQ2bOe0s8OKNtdV6OleVV5/a6bxYPQTaG6ZNtMjTKEjO2bxYfQWw3L9rOqBpH8IptDdMl2mRplDJc6rQ00dHE07jHQ9xXmc7ZvFg9D/tNobpkizgtoDCCU35kNwkdsJ9x38K9ldQqSyy5cdIetDA4+ZX3rfsuWbVGKR2drRspCeftoeYG4KePIoytkcmGUo7KJrX5x11761HOo2Efdas9lBxb1Tw1bKYDmNW8U/CHxJ2eFoBoWwgjAgxgU1ChHIAU3YJP2yn3Q+hz/5O9InaVe9RCSpozx0mSLtND9aspSQ1vtJG8Yjbu5HuKZ8pZxPc1wDXYA7F5tzutDjQMhJ3COvH3D0W7hTMmWLUWkGzMoQQRoDiKUpq3CnfvKzuUPKzQsc/Oh5+nncVlSH6nd5FnolCrsvotKz2ZlCCxtWkjUNmr1UXM2frQ3KVsDQABM+gGAFaE4cyunJDdeD+F1Gng78J7dXorl7pEf8ApS2/xnewLhIZb6tzoOsrHmRzmgkDCortVOX1dHQIcJeXvKAts2SPxGdwXJNrIEjwMAHuAG4BxouvVx5bn/eyee/+ooAvq9+hexRmzOcWtLq0qRXYqBvroXoT/YzzHsQEpzsscf0G19Rn6iY6hsjcQuWA9dW52/sNr/y839ty5KD0Bshy6P6MrDH9BYbjamtTQLmkPXT3Rn+wRdqA1OluysGSrQQxlRoyDQYHSs1d65zvrpDpgP6ItX/x/wB2Ncz30Bt2d3WbzC6fzOsEYskNGMxaCcBrXLVkf12+cPaurs0v2SDzAgIX06WdjcnxuDWgidgBAFRVklVRF9Xz09n9HM/zEf8ATIufr6Aes3Gh1ojBxBcPaF1JZLDGGNAYylBsG5csZpu/OovOHtC6vs/gt5D2ICk+n2JrbRZLrWisclaClaObSvee9VbfVo/lDu/OLH/Dl/qjVTX0BL+jmFr7bG1wBFRgV0oLHGPwM7gua+i135/HzHvXTaA516aGNblR4aAKxRE0FKnrCvOgHcoPfU26cXfpV38CH/3UBvoCxOh6ztktgDwCBjir7tFmYGmjGVOAwGs4D2qh+hE/nnf7Ar7refwZ63ke4H18EAr6M3csr1QgEyMBBBFQcCFzn0wZnTWW0yWvrSQTvvGSmMbz+GSnLA7ea6OXnaIGyNcx7Wua4Uc1wqCDrBBQHGN9TTo+6QDk0urDpQ7c64R6ipvnn0KBxdJk9wbXEwOOA/hu2cj3qqcr5qWyzOpNBI3jTA8jqPYgLRtPT0bp0dio+nVLpatB3kBlTyVNOlJJJxJJJO8nElJdZpB+CT0SjQP8ST0T8EBm+rDzE6UTk+ExOs+lFcCH3PUWlV3oH+JJ6J+CxoH+JJ6LvggLazj6a3WizSwRWXRmVjoy90l+614LXENDRU0J2qp76ToH+JJ6LvgjQP8AEk9F3wQCr6tLNPph+iWdsLrKZLv4hJdr2FpVV6B/iSei74I0D/Ek9F3wQFl589LTrfZXWZlmELXlpe4vvmjXBwDQGilSBiq2vpOgf4knou+CNC/xJPRd8EB6RzXSCNhr3K2sidNmghZE6xlxYKXhKAD2FiqHQv8AEk9F3wRoX+JJ6LvggJ/0h9JrspRMhbAIY2vEjqv0jnOAIaPBAAF488FAr6ToX+JJ6LvgjQv8ST0XfBAbuS8oGGVkgAN01ocK9qt2Hp4AaAbE4kACumGz/QqV0L/Ek9F3wRoX+JJ6J+CAlfSDns/KczJDE2JsTSxjA6+esQXOc6gxNBhTCm1Ra+kaJ/iP9E/BGif4j/RPwQDzmvl42O0NmDQ+6cW1pWnFWoOnpv8AgXf7w/4KktE/xH+ifglNs7zqZJ6JQD5njnM/KFqfaXsbGXBrWsBvBrGDAXiBU4k1oNaZL6ccl5tWq0ODYoXuJ3CvfTV20VpZn9ChJElvdRuvQtPWdwc4YNHAVPEIBp6Dsn2l9pdJGwCFoIfK7UHUwDB+J3DYugoow0ADUPkk8V5WCwxwxtjhY2NjRRrWigA5LYQAhCEAIQhAC0MufqX8kIQFDZY/WFaCEIAQhCAEIQgBCEIAQhCAEIQgBCEIAQEIQGUIQgBbFh8Mc0IQF75rfs7OSd0IQAhCEAIQhAf/2Q==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8263" y="2252663"/>
            <a:ext cx="2420679" cy="2405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39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Britannic Bold" panose="020B0903060703020204" pitchFamily="34" charset="0"/>
              </a:rPr>
              <a:t>Explain Everything cons  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52667" y="168275"/>
            <a:ext cx="8377071" cy="73009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 Costs $2.99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 </a:t>
            </a:r>
            <a:r>
              <a:rPr lang="en-US" sz="4000" dirty="0" smtClean="0"/>
              <a:t>More tools = More complicated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 </a:t>
            </a:r>
            <a:r>
              <a:rPr lang="en-US" sz="4000" dirty="0" smtClean="0"/>
              <a:t>Takes time to load videos </a:t>
            </a:r>
          </a:p>
        </p:txBody>
      </p:sp>
      <p:sp>
        <p:nvSpPr>
          <p:cNvPr id="6" name="AutoShape 6" descr="data:image/jpeg;base64,/9j/4AAQSkZJRgABAQAAAQABAAD/2wCEAAkGBxQTEhQUEhQQFRUVGBgVFRUYGBgUFxQUFRgWGBQXFRUYHSggGholHRUVITEhJSkrLi4uGB8zODMsNygtLisBCgoKDg0OGxAQGzIkICQ2LzQrLSw3NTcsLC8sLCwsLC0sLCwsLS4sLCwsMCwsLDQsLCwsLCwsLCwsLCwsLCwsLv/AABEIAOEA4QMBIgACEQEDEQH/xAAcAAABBAMBAAAAAAAAAAAAAAAAAgUGBwEECAP/xABMEAABAwEDCAQKBQoGAgMBAAABAAIDEQQSIQUGEzFBUWFxByKBkTJSU3KSobHB0fAUFRYjQggkJTM0YnOisrNUdIKT0uFjwoPD8Rf/xAAaAQEAAwEBAQAAAAAAAAAAAAAAAgMEAQUG/8QAMREAAgIBAQYEBQMFAQAAAAAAAAECEQMEEhMUITFRFUFSYQUygcHwInGhI5Gx0eFC/9oADAMBAAIRAxEAPwC8UIVR9N2dNphMdmirFFK0udIDR8gBo5gpi1uIrtNd1agP+d3SjZrITHF+cTDAhppGw7nP2ngK9irDK/Sdb5yaS6Jp/DELn83hetQYPW3kuxPnkEbPCdgO1Abc2XLQ/F00rub3H2leX1pL5R/epqzogtpAN+Id/wAVDs58hS2GcwT3b10PBGILXVoe8HDggPP60l8o/vR9aS+Uf3puvpzzfyNJa5BHFS8d6AT9aS+Uf3o+tJfKP71Nv/49bfHi9fxUEyxYH2aeSCUASROuuANRWgIIO4gg9qA9vrWXyj+9H1rL5R/em2+pDmtmnPbiRDdFNZKA0PrWXyj+9H1rL5R/epnJ0P24AkOhJpgMRXhXYq6Lt+vagHL61l8o/vR9ay+Uf3ptvqU5rZkWi3NLoi0AbSgGj61l8o/vKPrWXyj+8qV5U6KrbDDJLWJwjaXlowJa0VdTjQFQK+gHL61l8o/vKPrWXyj+8ptvqZ5vdHVqtcekjLA3igI99ay+Uf3lH1rL5R/eVIc5Oji12OzutEhjcxlL9MCA5waDTbiQoZfQDl9ay+Uf3lLiy3O01bLI08HEewprYakAazgp1kroutc8bZGujAdiK11IDwyT0k2+Aj74yNH4ZPvAe09b1qy81Olqz2giO0j6PIcA4msTj52th54cVVOd2Y1pyfGySYsLHuuVbrDqEgEbqNOPBRa+gOxAa6llUF0V9IMlnkZZbQXPs7jRhOLoDsptMfDZs3K/AUBlCEIBJ3d6pH8ok/fWL+HN/VEruj37/kKjfyjnffWL+HN/VH8EBU19Sro0P59FzHtUNvKW9F7vz+PmPagOqAud+nl36UH+Xi/rlXRAXOXT679KD/Lxf1yoCv76sboSP56PnYqxvKyug135587kB0WuXOlN36Xtvns/tRrqNcrdK7/0vbfPb6oowUBG76uzoD8GT52lUXeV4/k/nqSfO0oC5FxtaX9d/nO9pXZK4utD6vf5zv6igPS+uhOg/wDZHcx7FzneXRXQYfzM9nsQE5zm/Y7V/Al/tuXIbH4BddZ0uAsVqJoAIJiTu+7cuPWOwHJAbIeun+i/9gj7VyzeXU3Rd+wR9qAR0vH9EWvlH/ejXMd9dM9MbqZHtfKP+9GuXryA3rE77xnnD2rrHNX9kh8wLkiwO+8Z5w9q63zU/ZIfMCAg/wCUAf0fF/mGf25VQF9X3+UM6mT4eNpZ/blXPl5APebbvzmPzl1lYz1GcWj2LkfNh351FzXXFn/VNO5oPcEBsIWLyEBztaPtGHuAktTReJDb7RQEmgHDX3HcmHKmauVrTJpLQyaV5AF57w40FKAY4DrDAbXcVf8AlU/eu5+5vP8Ad37MPBa7UHz6+PF23a7Gl5zrNgr2zn/7A5Q/w59Ju4nfuBPYvay5k5TjeHxwyMe04EOAINab9/sO5X387dde+tRzqBqIAiTX5w3DhTURsOBGBBaJGwc2yo3TZxNGM9qA/iN1UB9hb3jeo5bs2coTSOkmDpJHmrnvkDnHmSfUrty2er2j2nj52/brN5yZVpw6VTjbZ5+r+ISwz2Uk+RUv2Mtvkh6bfitrJ2b2UoHiSAOjePxNkaD7VaCFbwUe5l8XyelEL+nZf/xNo/3WKNy5oW5zi5zLznEuc4yAlziakkk1JJ2q2EJwUe48XyelFS/Yy2+SHpt+KcskZKyrZSTZnSRV13ZGiqshCcFHuPF8npRB7TPl6RjmPtFoLXCjhpWioOsVGKjv2Mtnkh6bfirFy5l2Oy3b4e4vrRraVoKVJqRvW/ZLS2RjXsILXCoPx4qK0mNvZ2uZN/E86ipuCp+ZVf2Mtvkh6bfinbJFhyxZQW2d8sQOsNkaArEQpcFHuQ8XyelECykMtzxujmmnfG7wmmVtHDc6mscFGbNm7PIbseieaVo2RhNN+tWtlqUss8zhrbG8jmGmiifR1ENJM7xWtaP9RJP9IVM9MlkjBPqa8WvnLDPK0uRHvsZbfJD02/FPeTIstWdlyCWaNg1NbI2g71P0K7go9zJ4vk9KK9yvZcs2pgZaJJpWA1uOlbdqNRIGs80z/Yy2+SHpt+KtpCcFHuPF8npRU32Mtvkh6bfin+ySZdiaGRzztaMABI2gU6QnBR7jxfJ6UVvlnJeVrXd+kukmueCHyNIbXXQVpXim37GW3yQ9NvxVtITgo9x4vk9KKnjzPtzSC2OhGIIe0EHhipEy1ZeaKNtFoAAoBpGKbIKcFHuPF8npQ8/Xlq3HvCEhYWfh13NvGy7Ehyt+tf8AOzjwvbvxahec7VHb661r31qOBqNhH3WzlX9c7mPdu4gdo3gaPTr84aqDhSlCNlKEYEFrZILoaW+YuvzhuHClKEbKUIwILWyYr89+8+dt8bHw3rBPz38fO2+Nj4b1gfOvhwrWoGytaYAhrY+ixuywMPn4ct2zcGsaaJ4yqKt+fVTgdmwjEAgyNNFu03ynifEV/VT9v9iaIolURRaDBQmiKJVEUQUJoiiVRCChqy/kZtpjunB4xY/xTuO8HaFF80PpENpMDmOuGukBrdaQMHtdqxwHGvBP1lzvsz3hgLwXODWktwcSaNoRXA4a0/0WfYhkkpxfNdjbvMuHG8WSPJ9L8vdCaIolUWWtqaAEk6gMSexaDFR5ubUUNCDgRvC8bHYY4gRExjATUhopUp7hyBaHCoif20b6nEJM+Q7QzF0T6cOt/TVQ24X1Vlu5yqPyuvrQ20RRKIRRTKqE0RRKotXKNvjgZflcGjZvcdzRtK42krZ2MHJ0jYoiir+151WmeUNsoLfFYAHOdxfUUA9Q3qwWjDHXtVePNHJdeRfn0s8KW35+Xb9zFEUSqIorTPQmiKJVEUQUOSEpCxnrD1lc/fP5+4c947xhQhsmpX57zv8AOOvxsfDetrLB+9fz9x5fvbvxauu5aY+de8cK6wNlagYAhrY8yXI9JvmLHzr11HCtagbK1AwBDWxpryp2aqdopQjeKEawRpU15U7NVO6lDyodoIEuS757+PnbfGxrec3pyzwygKtPzvO08HazsdjW85rPRPsjcPnhw4N2bG4VuNayuGJ+eXzjzOs6NO6bR5+vhcVLsIoiiVRFFrPMoTRFEqiKIKE0QQlURRBRHosz7M2Rj2h4uODg29VtRiKg466bdif6JVEKMYRj8qJzyTn8zs2slZNfO8MZzc7Y0bz8FYGS8kxwCjG47XnFx7dnILxzbyeIYW4dZ/WdzOodg96Z8584DUxQmlMHvGuu1rTs4lYck5Zp7Eeh6+HHj0uLeT+Z/lL7jrlPOOGEluL3DWG0w5k4LUs+eERNHNkbxwcPVj6lCaIorlpMdUzLL4jmcrVV2LCtmToLWy8LpJ1SN1g8d/IqD5Uya+B9x/NrhqcN4+CVkvKL4HhzNX4m7HDcfiprlezNtVmvMxNL8Z21piO3EKCcsEkm7i/4LJKGrg5JVNfyV5RV7ach2u1Wl2lDmtBID3eC1lcAwA44f9qxEUWnJiWSkzFgzyw24rm/4G3I+RorM27G3E+E84udzO7gME4USqIoppJKkUycpO5O2JoiiVRFF05QmiKJVEUQUONELKFkPUHTK/65/P4buIHaBrIaGaVe7spSndSh5UO0ECXbyyfvn8/cN/A9x1UNJNK989+8+dt8bGt9zaEuRtb5noXfPed/nbdd7Gt97cD59XDzdmxuHgNakfPq4ebs8XCtxjU17uylKdopQ8RQ7QSZVEbF6+XZSlO6lCd4oTrBJlb7a2juftx37ag8desh13fvc/XvPGtag7Qag4ghzo/C0x1FPnZuHm7PFFPAYpRey7IzipxcWaCFlh7/AJ+dvM61mi3J2rR48oNOmJQlURRdOUJQlURRBQletljvPY07XNHeQEiiXE+65rh+Eg9xqj6BJXzLKyhKWxSOGBaxxHMA0VYKxMtTB1lkc3U5lRydT4qvThidQWPRqos9L4k7lFexqi2x6QxX2aQAEsqL1DqNFsKhcu5SM1plmBIvPJaRgQ0YM9QCsHo0yna5w/Svvws6oc4Vffw6odtAGJrXWFPHqVKWzRXm0Lx49u/3JypnmRaCY3sP4HVHJ3/YPeodRSnM/qRzyu8EU/lBJ9oUtSrxshoeWZfW/wCxGraykjwNQe4DsJXivSR1SSdZJJ5nFRjPNlrOj+i6S71g+4aOqaXa8NaslLZjdWUQxrJOrq+5I6IVaHJOUzstP+80f/Yp/kSGVsEbZjWQN6xrU8ATtIFBXao48rm/laLM2njjVqSf7G4hKoiitM9CUJVEUQ5RvoWULIekb2WnffP5+7s3O2jU7HwnN8snWUyPDQabSdwFKnUP3dg2YCjWtXln9e/n/wAffd/l1m61vnNaNDYbTLqLwImasb2FRTg4ndhhXwnU+So1WrbflZ4TZwZPY4xn6Q+mBlaBdrjWgJxGsajhXXedXYhtVik/V2trTulBYa4nWbu2mrHWa1oW1nRFFo3C8mzJxUvNItf6lkIrGY5BsLXDVhwpsGofh1UDWrTnsUjfDY8DiMNus4jadu/Ei859bwyOYasc5p3tJae8J5sed1sj1TvcNz6P9bhX1qLwyXRk1qYPqmvz6Dzam0NR2j5xrUHuNdojwF5Nz8e4Uns9nl4irD67y13ZwWdzgGskiqdRIc0E/vVr6lPG5R5SXIqzKE1tRfM3qIolIV5koTRFEpCChNEUSkIKJPk60X7BK3bG1w7PCb8OxVrn5lLQWKUg0dINE3Zi/B1OTbx7FNciWoMMjXeDJG5p5gEt947VT3S7a3F8MVHBjQXk06rnuwoDtIA/mWWf9OM/f7m/Gt9LHfl1+hBsmWF88rIoxVzzQe8ngBU9ivnI2TGWeFkMepgpXa534nHiSon0YZvaKL6TIOvKKRjxYt/N3sA3qwILPexJDW7XHV2bSeATTY9iO0/Ma3M8k9iPRf5EWeBz3BrAS44AfOxPWWLQ2KJtljNaYyuG12sjv9gC1BbxG0tgBBODpT4ZG5o/APWm5XbLk030RmUlCLUer6v27CaIomZmdVmMzodJdc03auFGFwNCA48cMaJ7U1JS6Fcsco/MqE0RRKQukaE0RRKQgoTRFEpCCjdQsoWU9Gj2y2fv5K7/AHceBPYTsJ0rbn9Ncgstn2msz8CDU1Da1xr1n68cE82qHSWy5veK40w1nHsdq21piCY4bnrbdLbJSPBYdE3lHgf5ryjjVyXsdzSqEvd19xhoiiVRFFrMAmiKJVFvZPyW6XHwW+MdvIbUboJNjfRIkjqpbFkSIawXcyfYES5EiOoFvIn3qG2izdyGXI2WLlI5T1dTX+Lwdw47FJgoxlTIzoxXwm793MLxyZlV8HVdV0e7a3zeHBdTOOJLqIovOzWhsjQ5hDgfmhGwr1UiFGKIosoXRRHs9MvOsULJWta+sgYWmoq0teTQjUeqN61clZ3WK2t0cl1pdgYpQKE/uuPVPqK9OkDIMlrs7WwkX2PvhpNA/AgipwBxwrxUfzL6Pyx2ltrRVp6kVQ4V8Z9Kg8B3rNJ5N5SXI2Qhh3Vyf6v5LGa0AAAatW4DgFlxrrRRC0GQxRFFlC6cohmcWY7ZC6SzuuPcS4sd4DicTQ62k9o5LWzIFsjmMErZBE0Gt8VDD+G4/cdwqFPEKjcxUtpcjTxEnBwlz+xiiKLKAFeZqPewWF8z7jBjtOxo3lSMZpsu4veXU2UAryIKcshZO0MYB8N2L+ewdnxTkvOy6mTlUXyPXwaOCjc1bKryy51mfSUG743xSo3hwBBqDqU1zwyY2aB1RiBgqvzVnIEkJ1xuoPNOpW6fO5PZkUavSxgtqBK0LKF05Q7B4jltVoOqFjiMPxFooK76AccRqF0KqnEkknEnEneTrVj58y6KyuaKXrRLj5jMfaBq8bbiTXVFLAuTf5yKtU+aj+c/+UIoiiXRFFeZT1sFl0jw3ZrPIa1LmNAAAFAMAExZut67vN96e3SKqfWi7GqVi0kvC8nOqkqNE7FukrhQU4qF5ahdHIWjwTi3kdnYpio/nW0fdnb1h2dVWY+pVl6WR6z2qWJ16NxB2jWHcHDapTkfOZkpayQXJDgNrXHgdnI96ij3AKR5r5GIcJ5BTD7tp1463EbMNXNWNV0K4NvqSZCUt+xZGmkFWto06i40B5bSuOSjzZbGDk6SG5CksGavjyAcGj3n4LehyJZ2awXeca+oUColqYL3NEdHkfXkQ0CuAW7Z8kTP1Ru5nq/1KZxOjZgxrRyACy61qqWrfki+Ohj/AOmR2z5qvPhvY3lVx9ycYM2IW+EXv5mg9WPrW+bSUkzKmWfI/MvjpsUfL+5iTJUNwtbHGKjXQE95xVdZxWeWyOveFHtG4cFY2mTFnfCJLO7tUI5JRdpk5Y4SVNEZstobI0Oaag4qSZq5NvO0rh1W+Dxdv7PbyUDzBjdI99nGsOqODTjXkFb7WtiY1jdQFB8TxWrLn/QkurMeDTVkbfRG0XLF5aRm1o0yxUejZsWoAscOBVJO+5yiRqDwR2g4e1XKZdaqHpGAhnZMcA114nhqPtU8b2ZJleWO3BolqEw/aaL9/u/7WVp3ke5k3UuxudI1sv2lsY1RMA/1P6x9V1RWi3Mp2kyzSSH8b3O7CcB2CgWtRaccdmKR52We3NyEUSXuAFSlSOAFStOjnnAEncMVYkVN0bmSrfdlFcGu6p7dRPbRShRF2TJQKljqdhPcMU55NyvQXJaimAcfY74qM43zRPHKuUh7QsMeCKggjhisk01qouBRvL0rHyhrnlrWDEht7E68K8At7KOWGtBbGbzt+wfEqOPbXWrYR8ynJNdEPmTHWGOhEjS7xpKgjkCAAnf66s/l4fTb8VBnWYFeZsQXaYU4lp5qTQWme6x7JAwX3BprhUAV2ayphbLfQkN2YKtuiINjtUrdr4sP9LgT7fUpfapaOdzWDUXt0z1dI47u0b5tR3pOnTbp0adUGmxz06xp026dGnQWOenWNOm3To06Cxz068bUb7C07VpadGnQWembWSobM+WUD7x7Wt4BrSThzqK+aE4y2qpqmrTo06Cxz06xp02mdGnQWOWnVfdKtl0kLuLT30wUv06j+egvQHtXDqZBarCc/obULhYezgkPdQVKdcsZFns9TJE+747es3tcNXbRR+R97FexGpc0fNTuDprmelngdM8DvPihSazWZsYo0U9p5la+SrJo2Y+E7E+4LdUJSssxwpW+oJuyxYNILzR1x/MNycUKKdE2k1TInZrJIT1GuHHwR3r3tGTJqY1dyN71FSVCnvGV7pELcwjAgg7jgsUUwtEDXghw17do4hRaaEtcWnWDRTjKyqcNk8KIovSiKKRAc80bXorZA/ZfDDyk6n/tXsU9y6Lkh4qrxUYjWMRzGpWZnDNfZFMNUjGu7wCsWrjzTPS0E/0uJp6dY06btMsaZZD0LHPTrGnTdpljToLHPTLGmTdpljTILHPTrGnTdpljTILPLODLJhFQlZIy82VgNdfYmrOht6M9qa80Hh0RYdbSQN9MB8B3a+q0yhDadEZz2Y2T76RxRp1GzM+PEdZvyfYCduo4kCp3YLeHDA47lyUXF0xGakrQ8adaGWutE4c0jTLwts3UdyK4Ss1NAhe99CiW2P8Ab8uzQ2iQMfVt7wHdZuoYbxrGreP3RJ5OtNinINoh0T610kWAJxxc3sJ/FqONGkqurZnLbi95dECamp0JxpUbOZ7zvWj9sp/Fh9AbwfcPRbuFNO+x9nfsZOGy9G012ZbzshFwvWeRkzdwN1w4Fp293JNc0TmG65rmncRQ+tVvDnvaWkFuiaRqIbQilKYg8PWd5Tg7pFyhKLpLJBu0TX+7WorUUdejtdv8E1QoG/Oq3AVMQAGsmI4LX+3Fp/8AD6AUuIj2K+Cn3RYiFXf24tP/AIfQC9Ys8LY7wWMdyjr7E4iPYcFPuifpky7FR4O8ez/9UdlzstrRV0bWjeYqDvK1Js8Z3UvNgNNXUClHUxT6EZ6CclVoeqIomD7Uy+JB6C9osvWh2LYY3coifYrOMh2ZT4Zk7r8+g80U2sc+kydHvjc5nYDVvqcFV82cFoZi+GNo3mIj2r2iz7tTY9G3QhlSbtwUqdZVWbURnGki/T6GeOVtol+mWNMoT9rpvFg9Be8ecNqcKthYRwiJWbaRs3TJfpkaZQ2bOe0s8OKNtdV6OleVV5/a6bxYPQTaG6ZNtMjTKEjO2bxYfQWw3L9rOqBpH8IptDdMl2mRplDJc6rQ00dHE07jHQ9xXmc7ZvFg9D/tNobpkizgtoDCCU35kNwkdsJ9x38K9ldQqSyy5cdIetDA4+ZX3rfsuWbVGKR2drRspCeftoeYG4KePIoytkcmGUo7KJrX5x11761HOo2Efdas9lBxb1Tw1bKYDmNW8U/CHxJ2eFoBoWwgjAgxgU1ChHIAU3YJP2yn3Q+hz/5O9InaVe9RCSpozx0mSLtND9aspSQ1vtJG8Yjbu5HuKZ8pZxPc1wDXYA7F5tzutDjQMhJ3COvH3D0W7hTMmWLUWkGzMoQQRoDiKUpq3CnfvKzuUPKzQsc/Oh5+nncVlSH6nd5FnolCrsvotKz2ZlCCxtWkjUNmr1UXM2frQ3KVsDQABM+gGAFaE4cyunJDdeD+F1Gng78J7dXorl7pEf8ApS2/xnewLhIZb6tzoOsrHmRzmgkDCortVOX1dHQIcJeXvKAts2SPxGdwXJNrIEjwMAHuAG4BxouvVx5bn/eyee/+ooAvq9+hexRmzOcWtLq0qRXYqBvroXoT/YzzHsQEpzsscf0G19Rn6iY6hsjcQuWA9dW52/sNr/y839ty5KD0Bshy6P6MrDH9BYbjamtTQLmkPXT3Rn+wRdqA1OluysGSrQQxlRoyDQYHSs1d65zvrpDpgP6ItX/x/wB2Ncz30Bt2d3WbzC6fzOsEYskNGMxaCcBrXLVkf12+cPaurs0v2SDzAgIX06WdjcnxuDWgidgBAFRVklVRF9Xz09n9HM/zEf8ATIufr6Aes3Gh1ojBxBcPaF1JZLDGGNAYylBsG5csZpu/OovOHtC6vs/gt5D2ICk+n2JrbRZLrWisclaClaObSvee9VbfVo/lDu/OLH/Dl/qjVTX0BL+jmFr7bG1wBFRgV0oLHGPwM7gua+i135/HzHvXTaA516aGNblR4aAKxRE0FKnrCvOgHcoPfU26cXfpV38CH/3UBvoCxOh6ztktgDwCBjir7tFmYGmjGVOAwGs4D2qh+hE/nnf7Ar7refwZ63ke4H18EAr6M3csr1QgEyMBBBFQcCFzn0wZnTWW0yWvrSQTvvGSmMbz+GSnLA7ea6OXnaIGyNcx7Wua4Uc1wqCDrBBQHGN9TTo+6QDk0urDpQ7c64R6ipvnn0KBxdJk9wbXEwOOA/hu2cj3qqcr5qWyzOpNBI3jTA8jqPYgLRtPT0bp0dio+nVLpatB3kBlTyVNOlJJJxJJJO8nElJdZpB+CT0SjQP8ST0T8EBm+rDzE6UTk+ExOs+lFcCH3PUWlV3oH+JJ6J+CxoH+JJ6LvggLazj6a3WizSwRWXRmVjoy90l+614LXENDRU0J2qp76ToH+JJ6LvgjQP8AEk9F3wQCr6tLNPph+iWdsLrKZLv4hJdr2FpVV6B/iSei74I0D/Ek9F3wQFl589LTrfZXWZlmELXlpe4vvmjXBwDQGilSBiq2vpOgf4knou+CNC/xJPRd8EB6RzXSCNhr3K2sidNmghZE6xlxYKXhKAD2FiqHQv8AEk9F3wRoX+JJ6LvggJ/0h9JrspRMhbAIY2vEjqv0jnOAIaPBAAF488FAr6ToX+JJ6LvgjQv8ST0XfBAbuS8oGGVkgAN01ocK9qt2Hp4AaAbE4kACumGz/QqV0L/Ek9F3wRoX+JJ6J+CAlfSDns/KczJDE2JsTSxjA6+esQXOc6gxNBhTCm1Ra+kaJ/iP9E/BGif4j/RPwQDzmvl42O0NmDQ+6cW1pWnFWoOnpv8AgXf7w/4KktE/xH+ifglNs7zqZJ6JQD5njnM/KFqfaXsbGXBrWsBvBrGDAXiBU4k1oNaZL6ccl5tWq0ODYoXuJ3CvfTV20VpZn9ChJElvdRuvQtPWdwc4YNHAVPEIBp6Dsn2l9pdJGwCFoIfK7UHUwDB+J3DYugoow0ADUPkk8V5WCwxwxtjhY2NjRRrWigA5LYQAhCEAIQhAC0MufqX8kIQFDZY/WFaCEIAQhCAEIQgBCEIAQhCAEIQgBCEIAQEIQGUIQgBbFh8Mc0IQF75rfs7OSd0IQAhCEAIQhAf/2Q==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78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Britannic Bold" panose="020B0903060703020204" pitchFamily="34" charset="0"/>
              </a:rPr>
              <a:t>Explain Everything Intro</a:t>
            </a:r>
            <a:endParaRPr lang="en-US" sz="6000" dirty="0">
              <a:latin typeface="Britannic Bold" panose="020B0903060703020204" pitchFamily="34" charset="0"/>
            </a:endParaRPr>
          </a:p>
        </p:txBody>
      </p:sp>
      <p:pic>
        <p:nvPicPr>
          <p:cNvPr id="4" name="I4JOsrEsyo0?hl=en_US&amp;version=3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10787" y="2448862"/>
            <a:ext cx="6386087" cy="359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50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TC103457510[[fn=Savon]]</Template>
  <TotalTime>427</TotalTime>
  <Words>181</Words>
  <Application>Microsoft Office PowerPoint</Application>
  <PresentationFormat>Custom</PresentationFormat>
  <Paragraphs>46</Paragraphs>
  <Slides>10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Dividend</vt:lpstr>
      <vt:lpstr>iPads  and  Screencasting </vt:lpstr>
      <vt:lpstr>Screencasts </vt:lpstr>
      <vt:lpstr>How its useful   </vt:lpstr>
      <vt:lpstr>Screencast Tools  </vt:lpstr>
      <vt:lpstr>Educreations </vt:lpstr>
      <vt:lpstr>Cons to Educreation </vt:lpstr>
      <vt:lpstr>Explain Everything </vt:lpstr>
      <vt:lpstr>Explain Everything cons  </vt:lpstr>
      <vt:lpstr>Explain Everything Intro</vt:lpstr>
      <vt:lpstr>Works Cited: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 504</dc:title>
  <dc:creator>Gallelli, Jacquellne</dc:creator>
  <cp:lastModifiedBy>Miss Jacqueline Gallelli</cp:lastModifiedBy>
  <cp:revision>20</cp:revision>
  <cp:lastPrinted>2014-06-05T20:20:15Z</cp:lastPrinted>
  <dcterms:created xsi:type="dcterms:W3CDTF">2014-06-05T00:26:09Z</dcterms:created>
  <dcterms:modified xsi:type="dcterms:W3CDTF">2014-06-05T20:21:12Z</dcterms:modified>
</cp:coreProperties>
</file>